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3"/>
  </p:notesMasterIdLst>
  <p:handoutMasterIdLst>
    <p:handoutMasterId r:id="rId34"/>
  </p:handoutMasterIdLst>
  <p:sldIdLst>
    <p:sldId id="258" r:id="rId6"/>
    <p:sldId id="798" r:id="rId7"/>
    <p:sldId id="800" r:id="rId8"/>
    <p:sldId id="720" r:id="rId9"/>
    <p:sldId id="793" r:id="rId10"/>
    <p:sldId id="611" r:id="rId11"/>
    <p:sldId id="812" r:id="rId12"/>
    <p:sldId id="788" r:id="rId13"/>
    <p:sldId id="779" r:id="rId14"/>
    <p:sldId id="802" r:id="rId15"/>
    <p:sldId id="714" r:id="rId16"/>
    <p:sldId id="775" r:id="rId17"/>
    <p:sldId id="804" r:id="rId18"/>
    <p:sldId id="806" r:id="rId19"/>
    <p:sldId id="808" r:id="rId20"/>
    <p:sldId id="273" r:id="rId21"/>
    <p:sldId id="701" r:id="rId22"/>
    <p:sldId id="702" r:id="rId23"/>
    <p:sldId id="811" r:id="rId24"/>
    <p:sldId id="703" r:id="rId25"/>
    <p:sldId id="790" r:id="rId26"/>
    <p:sldId id="777" r:id="rId27"/>
    <p:sldId id="810" r:id="rId28"/>
    <p:sldId id="780" r:id="rId29"/>
    <p:sldId id="781" r:id="rId30"/>
    <p:sldId id="696" r:id="rId31"/>
    <p:sldId id="263" r:id="rId32"/>
  </p:sldIdLst>
  <p:sldSz cx="9144000" cy="6858000" type="screen4x3"/>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765"/>
    <a:srgbClr val="EB5E57"/>
    <a:srgbClr val="37394C"/>
    <a:srgbClr val="F7AB64"/>
    <a:srgbClr val="16AD85"/>
    <a:srgbClr val="257D86"/>
    <a:srgbClr val="004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5206" autoAdjust="0"/>
  </p:normalViewPr>
  <p:slideViewPr>
    <p:cSldViewPr snapToGrid="0" snapToObjects="1">
      <p:cViewPr varScale="1">
        <p:scale>
          <a:sx n="61" d="100"/>
          <a:sy n="61" d="100"/>
        </p:scale>
        <p:origin x="2652" y="66"/>
      </p:cViewPr>
      <p:guideLst>
        <p:guide orient="horz" pos="2160"/>
        <p:guide pos="2880"/>
      </p:guideLst>
    </p:cSldViewPr>
  </p:slideViewPr>
  <p:outlineViewPr>
    <p:cViewPr>
      <p:scale>
        <a:sx n="33" d="100"/>
        <a:sy n="33" d="100"/>
      </p:scale>
      <p:origin x="0" y="-21642"/>
    </p:cViewPr>
  </p:outlineViewPr>
  <p:notesTextViewPr>
    <p:cViewPr>
      <p:scale>
        <a:sx n="95" d="100"/>
        <a:sy n="95" d="100"/>
      </p:scale>
      <p:origin x="0" y="0"/>
    </p:cViewPr>
  </p:notesTextViewPr>
  <p:sorterViewPr>
    <p:cViewPr>
      <p:scale>
        <a:sx n="80" d="100"/>
        <a:sy n="80" d="100"/>
      </p:scale>
      <p:origin x="0" y="0"/>
    </p:cViewPr>
  </p:sorterViewPr>
  <p:notesViewPr>
    <p:cSldViewPr snapToGrid="0" snapToObjects="1">
      <p:cViewPr varScale="1">
        <p:scale>
          <a:sx n="90" d="100"/>
          <a:sy n="90" d="100"/>
        </p:scale>
        <p:origin x="-3744"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Kenward" userId="74ba5e8d-538a-4db6-bd45-834458c134b1" providerId="ADAL" clId="{84FE663E-A94B-4D32-88DC-1DD74570EE88}"/>
    <pc:docChg chg="undo redo custSel addSld delSld modSld sldOrd">
      <pc:chgData name="Meg Kenward" userId="74ba5e8d-538a-4db6-bd45-834458c134b1" providerId="ADAL" clId="{84FE663E-A94B-4D32-88DC-1DD74570EE88}" dt="2024-04-23T15:44:13.915" v="4438" actId="962"/>
      <pc:docMkLst>
        <pc:docMk/>
      </pc:docMkLst>
      <pc:sldChg chg="addSp delSp modSp mod">
        <pc:chgData name="Meg Kenward" userId="74ba5e8d-538a-4db6-bd45-834458c134b1" providerId="ADAL" clId="{84FE663E-A94B-4D32-88DC-1DD74570EE88}" dt="2024-04-23T15:42:55.920" v="4432"/>
        <pc:sldMkLst>
          <pc:docMk/>
          <pc:sldMk cId="0" sldId="258"/>
        </pc:sldMkLst>
        <pc:spChg chg="add del mod">
          <ac:chgData name="Meg Kenward" userId="74ba5e8d-538a-4db6-bd45-834458c134b1" providerId="ADAL" clId="{84FE663E-A94B-4D32-88DC-1DD74570EE88}" dt="2024-04-22T14:05:15.890" v="2439" actId="478"/>
          <ac:spMkLst>
            <pc:docMk/>
            <pc:sldMk cId="0" sldId="258"/>
            <ac:spMk id="3" creationId="{BC81C761-6B2B-1ADA-D6C8-5F2A6DE3F715}"/>
          </ac:spMkLst>
        </pc:spChg>
        <pc:spChg chg="add del mod">
          <ac:chgData name="Meg Kenward" userId="74ba5e8d-538a-4db6-bd45-834458c134b1" providerId="ADAL" clId="{84FE663E-A94B-4D32-88DC-1DD74570EE88}" dt="2024-04-22T14:05:17.958" v="2440" actId="478"/>
          <ac:spMkLst>
            <pc:docMk/>
            <pc:sldMk cId="0" sldId="258"/>
            <ac:spMk id="4" creationId="{DFC2065E-EBCB-DD76-99CB-7EEEA5A0ED29}"/>
          </ac:spMkLst>
        </pc:spChg>
        <pc:spChg chg="mod">
          <ac:chgData name="Meg Kenward" userId="74ba5e8d-538a-4db6-bd45-834458c134b1" providerId="ADAL" clId="{84FE663E-A94B-4D32-88DC-1DD74570EE88}" dt="2024-04-23T14:17:05.321" v="2947" actId="14100"/>
          <ac:spMkLst>
            <pc:docMk/>
            <pc:sldMk cId="0" sldId="258"/>
            <ac:spMk id="10" creationId="{00000000-0000-0000-0000-000000000000}"/>
          </ac:spMkLst>
        </pc:spChg>
        <pc:spChg chg="del mod">
          <ac:chgData name="Meg Kenward" userId="74ba5e8d-538a-4db6-bd45-834458c134b1" providerId="ADAL" clId="{84FE663E-A94B-4D32-88DC-1DD74570EE88}" dt="2024-04-22T14:05:12.912" v="2438" actId="478"/>
          <ac:spMkLst>
            <pc:docMk/>
            <pc:sldMk cId="0" sldId="258"/>
            <ac:spMk id="11" creationId="{00000000-0000-0000-0000-000000000000}"/>
          </ac:spMkLst>
        </pc:spChg>
        <pc:spChg chg="mod">
          <ac:chgData name="Meg Kenward" userId="74ba5e8d-538a-4db6-bd45-834458c134b1" providerId="ADAL" clId="{84FE663E-A94B-4D32-88DC-1DD74570EE88}" dt="2024-04-22T14:05:28.713" v="2441" actId="1076"/>
          <ac:spMkLst>
            <pc:docMk/>
            <pc:sldMk cId="0" sldId="258"/>
            <ac:spMk id="12" creationId="{00000000-0000-0000-0000-000000000000}"/>
          </ac:spMkLst>
        </pc:spChg>
        <pc:spChg chg="del mod">
          <ac:chgData name="Meg Kenward" userId="74ba5e8d-538a-4db6-bd45-834458c134b1" providerId="ADAL" clId="{84FE663E-A94B-4D32-88DC-1DD74570EE88}" dt="2024-04-22T14:05:12.912" v="2438" actId="478"/>
          <ac:spMkLst>
            <pc:docMk/>
            <pc:sldMk cId="0" sldId="258"/>
            <ac:spMk id="20484" creationId="{00000000-0000-0000-0000-000000000000}"/>
          </ac:spMkLst>
        </pc:spChg>
        <pc:picChg chg="mod">
          <ac:chgData name="Meg Kenward" userId="74ba5e8d-538a-4db6-bd45-834458c134b1" providerId="ADAL" clId="{84FE663E-A94B-4D32-88DC-1DD74570EE88}" dt="2024-04-23T15:42:55.920" v="4432"/>
          <ac:picMkLst>
            <pc:docMk/>
            <pc:sldMk cId="0" sldId="258"/>
            <ac:picMk id="2" creationId="{C8355700-D3E9-4469-92F1-DFD07A131404}"/>
          </ac:picMkLst>
        </pc:picChg>
      </pc:sldChg>
      <pc:sldChg chg="addSp delSp modSp mod">
        <pc:chgData name="Meg Kenward" userId="74ba5e8d-538a-4db6-bd45-834458c134b1" providerId="ADAL" clId="{84FE663E-A94B-4D32-88DC-1DD74570EE88}" dt="2024-04-23T14:24:57.448" v="3107" actId="20577"/>
        <pc:sldMkLst>
          <pc:docMk/>
          <pc:sldMk cId="1952561337" sldId="263"/>
        </pc:sldMkLst>
        <pc:spChg chg="del">
          <ac:chgData name="Meg Kenward" userId="74ba5e8d-538a-4db6-bd45-834458c134b1" providerId="ADAL" clId="{84FE663E-A94B-4D32-88DC-1DD74570EE88}" dt="2024-04-23T14:18:57.715" v="2963" actId="478"/>
          <ac:spMkLst>
            <pc:docMk/>
            <pc:sldMk cId="1952561337" sldId="263"/>
            <ac:spMk id="2" creationId="{671E3296-6E32-0AFE-6F96-537C21906FFE}"/>
          </ac:spMkLst>
        </pc:spChg>
        <pc:spChg chg="del">
          <ac:chgData name="Meg Kenward" userId="74ba5e8d-538a-4db6-bd45-834458c134b1" providerId="ADAL" clId="{84FE663E-A94B-4D32-88DC-1DD74570EE88}" dt="2024-04-23T14:18:53.636" v="2962" actId="478"/>
          <ac:spMkLst>
            <pc:docMk/>
            <pc:sldMk cId="1952561337" sldId="263"/>
            <ac:spMk id="4" creationId="{FB25D496-7B30-C655-B38F-0C680BF75707}"/>
          </ac:spMkLst>
        </pc:spChg>
        <pc:spChg chg="add mod">
          <ac:chgData name="Meg Kenward" userId="74ba5e8d-538a-4db6-bd45-834458c134b1" providerId="ADAL" clId="{84FE663E-A94B-4D32-88DC-1DD74570EE88}" dt="2024-04-23T14:24:57.448" v="3107" actId="20577"/>
          <ac:spMkLst>
            <pc:docMk/>
            <pc:sldMk cId="1952561337" sldId="263"/>
            <ac:spMk id="5" creationId="{814D2BBC-F4DC-A713-2D5B-5B2D8BFB4C79}"/>
          </ac:spMkLst>
        </pc:spChg>
        <pc:picChg chg="mod">
          <ac:chgData name="Meg Kenward" userId="74ba5e8d-538a-4db6-bd45-834458c134b1" providerId="ADAL" clId="{84FE663E-A94B-4D32-88DC-1DD74570EE88}" dt="2024-04-23T14:19:00.203" v="2964" actId="962"/>
          <ac:picMkLst>
            <pc:docMk/>
            <pc:sldMk cId="1952561337" sldId="263"/>
            <ac:picMk id="3" creationId="{46B405A4-36D7-9FF4-4AC6-B74DF8EDBA0B}"/>
          </ac:picMkLst>
        </pc:picChg>
      </pc:sldChg>
      <pc:sldChg chg="del">
        <pc:chgData name="Meg Kenward" userId="74ba5e8d-538a-4db6-bd45-834458c134b1" providerId="ADAL" clId="{84FE663E-A94B-4D32-88DC-1DD74570EE88}" dt="2024-04-18T14:10:50.095" v="39" actId="47"/>
        <pc:sldMkLst>
          <pc:docMk/>
          <pc:sldMk cId="4228564659" sldId="268"/>
        </pc:sldMkLst>
      </pc:sldChg>
      <pc:sldChg chg="addSp delSp modSp mod">
        <pc:chgData name="Meg Kenward" userId="74ba5e8d-538a-4db6-bd45-834458c134b1" providerId="ADAL" clId="{84FE663E-A94B-4D32-88DC-1DD74570EE88}" dt="2024-04-23T15:06:50.625" v="4409" actId="13244"/>
        <pc:sldMkLst>
          <pc:docMk/>
          <pc:sldMk cId="1107610512" sldId="269"/>
        </pc:sldMkLst>
        <pc:spChg chg="add del mod">
          <ac:chgData name="Meg Kenward" userId="74ba5e8d-538a-4db6-bd45-834458c134b1" providerId="ADAL" clId="{84FE663E-A94B-4D32-88DC-1DD74570EE88}" dt="2024-04-22T14:06:41.764" v="2462" actId="478"/>
          <ac:spMkLst>
            <pc:docMk/>
            <pc:sldMk cId="1107610512" sldId="269"/>
            <ac:spMk id="2" creationId="{A6E20341-6114-231B-3123-1D9B56D66862}"/>
          </ac:spMkLst>
        </pc:spChg>
        <pc:spChg chg="del">
          <ac:chgData name="Meg Kenward" userId="74ba5e8d-538a-4db6-bd45-834458c134b1" providerId="ADAL" clId="{84FE663E-A94B-4D32-88DC-1DD74570EE88}" dt="2024-04-23T14:17:53.635" v="2953" actId="478"/>
          <ac:spMkLst>
            <pc:docMk/>
            <pc:sldMk cId="1107610512" sldId="269"/>
            <ac:spMk id="3" creationId="{1ED3F01F-5345-4A9D-C6A2-99838E68CF57}"/>
          </ac:spMkLst>
        </pc:spChg>
        <pc:spChg chg="del">
          <ac:chgData name="Meg Kenward" userId="74ba5e8d-538a-4db6-bd45-834458c134b1" providerId="ADAL" clId="{84FE663E-A94B-4D32-88DC-1DD74570EE88}" dt="2024-04-22T14:06:39.001" v="2461" actId="478"/>
          <ac:spMkLst>
            <pc:docMk/>
            <pc:sldMk cId="1107610512" sldId="269"/>
            <ac:spMk id="4" creationId="{75306F54-4D40-37BF-93ED-B38B084901B1}"/>
          </ac:spMkLst>
        </pc:spChg>
        <pc:spChg chg="mod">
          <ac:chgData name="Meg Kenward" userId="74ba5e8d-538a-4db6-bd45-834458c134b1" providerId="ADAL" clId="{84FE663E-A94B-4D32-88DC-1DD74570EE88}" dt="2024-04-23T15:06:50.625" v="4409" actId="13244"/>
          <ac:spMkLst>
            <pc:docMk/>
            <pc:sldMk cId="1107610512" sldId="269"/>
            <ac:spMk id="6" creationId="{00000000-0000-0000-0000-000000000000}"/>
          </ac:spMkLst>
        </pc:spChg>
        <pc:spChg chg="del mod">
          <ac:chgData name="Meg Kenward" userId="74ba5e8d-538a-4db6-bd45-834458c134b1" providerId="ADAL" clId="{84FE663E-A94B-4D32-88DC-1DD74570EE88}" dt="2024-04-22T14:06:39.001" v="2461" actId="478"/>
          <ac:spMkLst>
            <pc:docMk/>
            <pc:sldMk cId="1107610512" sldId="269"/>
            <ac:spMk id="7" creationId="{00000000-0000-0000-0000-000000000000}"/>
          </ac:spMkLst>
        </pc:spChg>
        <pc:spChg chg="mod">
          <ac:chgData name="Meg Kenward" userId="74ba5e8d-538a-4db6-bd45-834458c134b1" providerId="ADAL" clId="{84FE663E-A94B-4D32-88DC-1DD74570EE88}" dt="2024-04-23T15:06:43.273" v="4407" actId="13244"/>
          <ac:spMkLst>
            <pc:docMk/>
            <pc:sldMk cId="1107610512" sldId="269"/>
            <ac:spMk id="9" creationId="{00000000-0000-0000-0000-000000000000}"/>
          </ac:spMkLst>
        </pc:spChg>
        <pc:picChg chg="mod">
          <ac:chgData name="Meg Kenward" userId="74ba5e8d-538a-4db6-bd45-834458c134b1" providerId="ADAL" clId="{84FE663E-A94B-4D32-88DC-1DD74570EE88}" dt="2024-04-23T14:17:56.248" v="2954" actId="962"/>
          <ac:picMkLst>
            <pc:docMk/>
            <pc:sldMk cId="1107610512" sldId="269"/>
            <ac:picMk id="8" creationId="{712D6D6F-637E-6FD5-BF49-045E50BB5446}"/>
          </ac:picMkLst>
        </pc:picChg>
      </pc:sldChg>
      <pc:sldChg chg="addSp delSp modSp mod">
        <pc:chgData name="Meg Kenward" userId="74ba5e8d-538a-4db6-bd45-834458c134b1" providerId="ADAL" clId="{84FE663E-A94B-4D32-88DC-1DD74570EE88}" dt="2024-04-23T15:39:43.571" v="4428" actId="962"/>
        <pc:sldMkLst>
          <pc:docMk/>
          <pc:sldMk cId="2305072375" sldId="270"/>
        </pc:sldMkLst>
        <pc:spChg chg="del mod">
          <ac:chgData name="Meg Kenward" userId="74ba5e8d-538a-4db6-bd45-834458c134b1" providerId="ADAL" clId="{84FE663E-A94B-4D32-88DC-1DD74570EE88}" dt="2024-04-22T14:07:06.309" v="2467" actId="478"/>
          <ac:spMkLst>
            <pc:docMk/>
            <pc:sldMk cId="2305072375" sldId="270"/>
            <ac:spMk id="2" creationId="{8EE474FE-0447-D8F1-7B24-57561AFBDCCA}"/>
          </ac:spMkLst>
        </pc:spChg>
        <pc:spChg chg="add del mod">
          <ac:chgData name="Meg Kenward" userId="74ba5e8d-538a-4db6-bd45-834458c134b1" providerId="ADAL" clId="{84FE663E-A94B-4D32-88DC-1DD74570EE88}" dt="2024-04-22T14:07:06.309" v="2467" actId="478"/>
          <ac:spMkLst>
            <pc:docMk/>
            <pc:sldMk cId="2305072375" sldId="270"/>
            <ac:spMk id="3" creationId="{92A39778-8A67-BC16-28F6-FA9336AE50E6}"/>
          </ac:spMkLst>
        </pc:spChg>
        <pc:spChg chg="mod">
          <ac:chgData name="Meg Kenward" userId="74ba5e8d-538a-4db6-bd45-834458c134b1" providerId="ADAL" clId="{84FE663E-A94B-4D32-88DC-1DD74570EE88}" dt="2024-04-23T15:06:54.296" v="4410" actId="13244"/>
          <ac:spMkLst>
            <pc:docMk/>
            <pc:sldMk cId="2305072375" sldId="270"/>
            <ac:spMk id="6" creationId="{00000000-0000-0000-0000-000000000000}"/>
          </ac:spMkLst>
        </pc:spChg>
        <pc:spChg chg="del mod">
          <ac:chgData name="Meg Kenward" userId="74ba5e8d-538a-4db6-bd45-834458c134b1" providerId="ADAL" clId="{84FE663E-A94B-4D32-88DC-1DD74570EE88}" dt="2024-04-22T14:06:58.344" v="2466" actId="478"/>
          <ac:spMkLst>
            <pc:docMk/>
            <pc:sldMk cId="2305072375" sldId="270"/>
            <ac:spMk id="7" creationId="{00000000-0000-0000-0000-000000000000}"/>
          </ac:spMkLst>
        </pc:spChg>
        <pc:spChg chg="mod">
          <ac:chgData name="Meg Kenward" userId="74ba5e8d-538a-4db6-bd45-834458c134b1" providerId="ADAL" clId="{84FE663E-A94B-4D32-88DC-1DD74570EE88}" dt="2024-04-23T15:39:43.571" v="4428" actId="962"/>
          <ac:spMkLst>
            <pc:docMk/>
            <pc:sldMk cId="2305072375" sldId="270"/>
            <ac:spMk id="10" creationId="{E6EF2363-C6DD-9399-4274-02E2ABCED53E}"/>
          </ac:spMkLst>
        </pc:spChg>
        <pc:picChg chg="mod">
          <ac:chgData name="Meg Kenward" userId="74ba5e8d-538a-4db6-bd45-834458c134b1" providerId="ADAL" clId="{84FE663E-A94B-4D32-88DC-1DD74570EE88}" dt="2024-04-23T14:18:01.792" v="2955" actId="962"/>
          <ac:picMkLst>
            <pc:docMk/>
            <pc:sldMk cId="2305072375" sldId="270"/>
            <ac:picMk id="8" creationId="{F6AD5E3D-E7B2-AD2C-0BB2-7861F2531D89}"/>
          </ac:picMkLst>
        </pc:picChg>
      </pc:sldChg>
      <pc:sldChg chg="addSp delSp modSp mod">
        <pc:chgData name="Meg Kenward" userId="74ba5e8d-538a-4db6-bd45-834458c134b1" providerId="ADAL" clId="{84FE663E-A94B-4D32-88DC-1DD74570EE88}" dt="2024-04-22T14:10:51.984" v="2529" actId="1076"/>
        <pc:sldMkLst>
          <pc:docMk/>
          <pc:sldMk cId="129230367" sldId="271"/>
        </pc:sldMkLst>
        <pc:spChg chg="add mod">
          <ac:chgData name="Meg Kenward" userId="74ba5e8d-538a-4db6-bd45-834458c134b1" providerId="ADAL" clId="{84FE663E-A94B-4D32-88DC-1DD74570EE88}" dt="2024-04-22T14:10:51.984" v="2529" actId="1076"/>
          <ac:spMkLst>
            <pc:docMk/>
            <pc:sldMk cId="129230367" sldId="271"/>
            <ac:spMk id="2" creationId="{92352D23-CB44-A136-A069-E0C61416F07C}"/>
          </ac:spMkLst>
        </pc:spChg>
        <pc:spChg chg="del">
          <ac:chgData name="Meg Kenward" userId="74ba5e8d-538a-4db6-bd45-834458c134b1" providerId="ADAL" clId="{84FE663E-A94B-4D32-88DC-1DD74570EE88}" dt="2024-04-22T14:06:22.688" v="2456" actId="478"/>
          <ac:spMkLst>
            <pc:docMk/>
            <pc:sldMk cId="129230367" sldId="271"/>
            <ac:spMk id="6" creationId="{8762100D-D976-AB6D-87E1-2A8C2B416462}"/>
          </ac:spMkLst>
        </pc:spChg>
        <pc:spChg chg="del mod">
          <ac:chgData name="Meg Kenward" userId="74ba5e8d-538a-4db6-bd45-834458c134b1" providerId="ADAL" clId="{84FE663E-A94B-4D32-88DC-1DD74570EE88}" dt="2024-04-22T14:06:31.695" v="2460" actId="478"/>
          <ac:spMkLst>
            <pc:docMk/>
            <pc:sldMk cId="129230367" sldId="271"/>
            <ac:spMk id="11" creationId="{F0388A66-8E27-2D8F-FFFA-409ABA03973B}"/>
          </ac:spMkLst>
        </pc:spChg>
      </pc:sldChg>
      <pc:sldChg chg="addSp delSp modSp mod">
        <pc:chgData name="Meg Kenward" userId="74ba5e8d-538a-4db6-bd45-834458c134b1" providerId="ADAL" clId="{84FE663E-A94B-4D32-88DC-1DD74570EE88}" dt="2024-04-23T15:06:24.140" v="4405" actId="13244"/>
        <pc:sldMkLst>
          <pc:docMk/>
          <pc:sldMk cId="2531298756" sldId="272"/>
        </pc:sldMkLst>
        <pc:spChg chg="del mod">
          <ac:chgData name="Meg Kenward" userId="74ba5e8d-538a-4db6-bd45-834458c134b1" providerId="ADAL" clId="{84FE663E-A94B-4D32-88DC-1DD74570EE88}" dt="2024-04-23T14:17:38.668" v="2950" actId="478"/>
          <ac:spMkLst>
            <pc:docMk/>
            <pc:sldMk cId="2531298756" sldId="272"/>
            <ac:spMk id="2" creationId="{69318955-59A6-2ADF-489C-3BE6E220D5B1}"/>
          </ac:spMkLst>
        </pc:spChg>
        <pc:spChg chg="add del mod">
          <ac:chgData name="Meg Kenward" userId="74ba5e8d-538a-4db6-bd45-834458c134b1" providerId="ADAL" clId="{84FE663E-A94B-4D32-88DC-1DD74570EE88}" dt="2024-04-22T14:05:47.975" v="2446" actId="478"/>
          <ac:spMkLst>
            <pc:docMk/>
            <pc:sldMk cId="2531298756" sldId="272"/>
            <ac:spMk id="3" creationId="{B7AC8363-0C24-D47F-59DE-5B5FA8B436D9}"/>
          </ac:spMkLst>
        </pc:spChg>
        <pc:spChg chg="add del mod">
          <ac:chgData name="Meg Kenward" userId="74ba5e8d-538a-4db6-bd45-834458c134b1" providerId="ADAL" clId="{84FE663E-A94B-4D32-88DC-1DD74570EE88}" dt="2024-04-22T14:05:51.059" v="2448" actId="478"/>
          <ac:spMkLst>
            <pc:docMk/>
            <pc:sldMk cId="2531298756" sldId="272"/>
            <ac:spMk id="4" creationId="{E0C6EC25-BFA2-5DBD-6E7E-F7C61F37FFD1}"/>
          </ac:spMkLst>
        </pc:spChg>
        <pc:spChg chg="mod">
          <ac:chgData name="Meg Kenward" userId="74ba5e8d-538a-4db6-bd45-834458c134b1" providerId="ADAL" clId="{84FE663E-A94B-4D32-88DC-1DD74570EE88}" dt="2024-04-23T15:06:18.770" v="4404" actId="13244"/>
          <ac:spMkLst>
            <pc:docMk/>
            <pc:sldMk cId="2531298756" sldId="272"/>
            <ac:spMk id="6" creationId="{00000000-0000-0000-0000-000000000000}"/>
          </ac:spMkLst>
        </pc:spChg>
        <pc:spChg chg="del mod">
          <ac:chgData name="Meg Kenward" userId="74ba5e8d-538a-4db6-bd45-834458c134b1" providerId="ADAL" clId="{84FE663E-A94B-4D32-88DC-1DD74570EE88}" dt="2024-04-22T14:05:46.552" v="2445" actId="478"/>
          <ac:spMkLst>
            <pc:docMk/>
            <pc:sldMk cId="2531298756" sldId="272"/>
            <ac:spMk id="7" creationId="{00000000-0000-0000-0000-000000000000}"/>
          </ac:spMkLst>
        </pc:spChg>
        <pc:spChg chg="del mod">
          <ac:chgData name="Meg Kenward" userId="74ba5e8d-538a-4db6-bd45-834458c134b1" providerId="ADAL" clId="{84FE663E-A94B-4D32-88DC-1DD74570EE88}" dt="2024-04-22T14:05:49.074" v="2447" actId="478"/>
          <ac:spMkLst>
            <pc:docMk/>
            <pc:sldMk cId="2531298756" sldId="272"/>
            <ac:spMk id="8" creationId="{00000000-0000-0000-0000-000000000000}"/>
          </ac:spMkLst>
        </pc:spChg>
        <pc:spChg chg="mod">
          <ac:chgData name="Meg Kenward" userId="74ba5e8d-538a-4db6-bd45-834458c134b1" providerId="ADAL" clId="{84FE663E-A94B-4D32-88DC-1DD74570EE88}" dt="2024-04-23T14:16:55.708" v="2944" actId="403"/>
          <ac:spMkLst>
            <pc:docMk/>
            <pc:sldMk cId="2531298756" sldId="272"/>
            <ac:spMk id="9" creationId="{00000000-0000-0000-0000-000000000000}"/>
          </ac:spMkLst>
        </pc:spChg>
        <pc:picChg chg="mod ord">
          <ac:chgData name="Meg Kenward" userId="74ba5e8d-538a-4db6-bd45-834458c134b1" providerId="ADAL" clId="{84FE663E-A94B-4D32-88DC-1DD74570EE88}" dt="2024-04-23T15:06:24.140" v="4405" actId="13244"/>
          <ac:picMkLst>
            <pc:docMk/>
            <pc:sldMk cId="2531298756" sldId="272"/>
            <ac:picMk id="10" creationId="{F9257BFF-ED9E-1706-05DE-CD66D6202687}"/>
          </ac:picMkLst>
        </pc:picChg>
      </pc:sldChg>
      <pc:sldChg chg="addSp delSp modSp mod">
        <pc:chgData name="Meg Kenward" userId="74ba5e8d-538a-4db6-bd45-834458c134b1" providerId="ADAL" clId="{84FE663E-A94B-4D32-88DC-1DD74570EE88}" dt="2024-04-23T14:25:07.774" v="3109" actId="33553"/>
        <pc:sldMkLst>
          <pc:docMk/>
          <pc:sldMk cId="2627171272" sldId="273"/>
        </pc:sldMkLst>
        <pc:spChg chg="add del mod">
          <ac:chgData name="Meg Kenward" userId="74ba5e8d-538a-4db6-bd45-834458c134b1" providerId="ADAL" clId="{84FE663E-A94B-4D32-88DC-1DD74570EE88}" dt="2024-04-22T14:20:43.446" v="2710" actId="478"/>
          <ac:spMkLst>
            <pc:docMk/>
            <pc:sldMk cId="2627171272" sldId="273"/>
            <ac:spMk id="2" creationId="{24DE4C9B-6BDC-F293-9D4D-1090BB1D2D01}"/>
          </ac:spMkLst>
        </pc:spChg>
        <pc:spChg chg="mod">
          <ac:chgData name="Meg Kenward" userId="74ba5e8d-538a-4db6-bd45-834458c134b1" providerId="ADAL" clId="{84FE663E-A94B-4D32-88DC-1DD74570EE88}" dt="2024-04-23T14:25:07.774" v="3109" actId="33553"/>
          <ac:spMkLst>
            <pc:docMk/>
            <pc:sldMk cId="2627171272" sldId="273"/>
            <ac:spMk id="3" creationId="{9C748A23-A8E2-CDE6-E571-1D46628636E8}"/>
          </ac:spMkLst>
        </pc:spChg>
        <pc:spChg chg="del">
          <ac:chgData name="Meg Kenward" userId="74ba5e8d-538a-4db6-bd45-834458c134b1" providerId="ADAL" clId="{84FE663E-A94B-4D32-88DC-1DD74570EE88}" dt="2024-04-22T14:20:40.945" v="2709" actId="478"/>
          <ac:spMkLst>
            <pc:docMk/>
            <pc:sldMk cId="2627171272" sldId="273"/>
            <ac:spMk id="6" creationId="{8762100D-D976-AB6D-87E1-2A8C2B416462}"/>
          </ac:spMkLst>
        </pc:spChg>
      </pc:sldChg>
      <pc:sldChg chg="addSp delSp modSp mod">
        <pc:chgData name="Meg Kenward" userId="74ba5e8d-538a-4db6-bd45-834458c134b1" providerId="ADAL" clId="{84FE663E-A94B-4D32-88DC-1DD74570EE88}" dt="2024-04-23T14:23:59.685" v="3088" actId="478"/>
        <pc:sldMkLst>
          <pc:docMk/>
          <pc:sldMk cId="1576914491" sldId="274"/>
        </pc:sldMkLst>
        <pc:spChg chg="add del mod">
          <ac:chgData name="Meg Kenward" userId="74ba5e8d-538a-4db6-bd45-834458c134b1" providerId="ADAL" clId="{84FE663E-A94B-4D32-88DC-1DD74570EE88}" dt="2024-04-23T14:15:56.116" v="2931" actId="478"/>
          <ac:spMkLst>
            <pc:docMk/>
            <pc:sldMk cId="1576914491" sldId="274"/>
            <ac:spMk id="2" creationId="{4799A786-EF6D-B723-CCCF-A6A3343C1F41}"/>
          </ac:spMkLst>
        </pc:spChg>
        <pc:spChg chg="del mod">
          <ac:chgData name="Meg Kenward" userId="74ba5e8d-538a-4db6-bd45-834458c134b1" providerId="ADAL" clId="{84FE663E-A94B-4D32-88DC-1DD74570EE88}" dt="2024-04-23T14:23:59.685" v="3088" actId="478"/>
          <ac:spMkLst>
            <pc:docMk/>
            <pc:sldMk cId="1576914491" sldId="274"/>
            <ac:spMk id="3" creationId="{FFE6888C-18F5-287E-55A5-E7957A9EDEA9}"/>
          </ac:spMkLst>
        </pc:spChg>
        <pc:spChg chg="add mod">
          <ac:chgData name="Meg Kenward" userId="74ba5e8d-538a-4db6-bd45-834458c134b1" providerId="ADAL" clId="{84FE663E-A94B-4D32-88DC-1DD74570EE88}" dt="2024-04-23T14:23:56.738" v="3087" actId="27636"/>
          <ac:spMkLst>
            <pc:docMk/>
            <pc:sldMk cId="1576914491" sldId="274"/>
            <ac:spMk id="4" creationId="{F1543BAD-712C-88DC-7824-38E7838B8167}"/>
          </ac:spMkLst>
        </pc:spChg>
        <pc:spChg chg="del mod">
          <ac:chgData name="Meg Kenward" userId="74ba5e8d-538a-4db6-bd45-834458c134b1" providerId="ADAL" clId="{84FE663E-A94B-4D32-88DC-1DD74570EE88}" dt="2024-04-23T14:15:54.656" v="2930" actId="478"/>
          <ac:spMkLst>
            <pc:docMk/>
            <pc:sldMk cId="1576914491" sldId="274"/>
            <ac:spMk id="6" creationId="{8762100D-D976-AB6D-87E1-2A8C2B416462}"/>
          </ac:spMkLst>
        </pc:spChg>
      </pc:sldChg>
      <pc:sldChg chg="addSp delSp modSp mod">
        <pc:chgData name="Meg Kenward" userId="74ba5e8d-538a-4db6-bd45-834458c134b1" providerId="ADAL" clId="{84FE663E-A94B-4D32-88DC-1DD74570EE88}" dt="2024-04-23T15:06:35.683" v="4406" actId="13244"/>
        <pc:sldMkLst>
          <pc:docMk/>
          <pc:sldMk cId="1188791794" sldId="277"/>
        </pc:sldMkLst>
        <pc:spChg chg="mod">
          <ac:chgData name="Meg Kenward" userId="74ba5e8d-538a-4db6-bd45-834458c134b1" providerId="ADAL" clId="{84FE663E-A94B-4D32-88DC-1DD74570EE88}" dt="2024-04-22T14:06:15.764" v="2455" actId="1076"/>
          <ac:spMkLst>
            <pc:docMk/>
            <pc:sldMk cId="1188791794" sldId="277"/>
            <ac:spMk id="2" creationId="{6B699967-9647-0A01-F51A-92B6E42A709A}"/>
          </ac:spMkLst>
        </pc:spChg>
        <pc:spChg chg="del">
          <ac:chgData name="Meg Kenward" userId="74ba5e8d-538a-4db6-bd45-834458c134b1" providerId="ADAL" clId="{84FE663E-A94B-4D32-88DC-1DD74570EE88}" dt="2024-04-22T14:06:04.366" v="2451" actId="478"/>
          <ac:spMkLst>
            <pc:docMk/>
            <pc:sldMk cId="1188791794" sldId="277"/>
            <ac:spMk id="3" creationId="{EE6D29D9-435B-E693-6B9D-13A67F789174}"/>
          </ac:spMkLst>
        </pc:spChg>
        <pc:spChg chg="add del mod">
          <ac:chgData name="Meg Kenward" userId="74ba5e8d-538a-4db6-bd45-834458c134b1" providerId="ADAL" clId="{84FE663E-A94B-4D32-88DC-1DD74570EE88}" dt="2024-04-22T14:06:06.016" v="2452" actId="478"/>
          <ac:spMkLst>
            <pc:docMk/>
            <pc:sldMk cId="1188791794" sldId="277"/>
            <ac:spMk id="4" creationId="{CE428BF4-F369-FDD6-0B0A-2F53FAAD1185}"/>
          </ac:spMkLst>
        </pc:spChg>
        <pc:spChg chg="mod">
          <ac:chgData name="Meg Kenward" userId="74ba5e8d-538a-4db6-bd45-834458c134b1" providerId="ADAL" clId="{84FE663E-A94B-4D32-88DC-1DD74570EE88}" dt="2024-04-23T15:06:35.683" v="4406" actId="13244"/>
          <ac:spMkLst>
            <pc:docMk/>
            <pc:sldMk cId="1188791794" sldId="277"/>
            <ac:spMk id="5" creationId="{C580C217-7C39-2CC3-7ACB-82FB2DF908C5}"/>
          </ac:spMkLst>
        </pc:spChg>
        <pc:spChg chg="del mod">
          <ac:chgData name="Meg Kenward" userId="74ba5e8d-538a-4db6-bd45-834458c134b1" providerId="ADAL" clId="{84FE663E-A94B-4D32-88DC-1DD74570EE88}" dt="2024-04-22T14:06:08.607" v="2453" actId="478"/>
          <ac:spMkLst>
            <pc:docMk/>
            <pc:sldMk cId="1188791794" sldId="277"/>
            <ac:spMk id="6" creationId="{8713BFBC-5917-E73B-AF1E-BFBD6A0BB74A}"/>
          </ac:spMkLst>
        </pc:spChg>
        <pc:spChg chg="add del mod">
          <ac:chgData name="Meg Kenward" userId="74ba5e8d-538a-4db6-bd45-834458c134b1" providerId="ADAL" clId="{84FE663E-A94B-4D32-88DC-1DD74570EE88}" dt="2024-04-22T14:06:10.382" v="2454" actId="478"/>
          <ac:spMkLst>
            <pc:docMk/>
            <pc:sldMk cId="1188791794" sldId="277"/>
            <ac:spMk id="8" creationId="{EDF6043C-F46E-EA8D-5AE4-082147A0E9A1}"/>
          </ac:spMkLst>
        </pc:spChg>
        <pc:picChg chg="mod">
          <ac:chgData name="Meg Kenward" userId="74ba5e8d-538a-4db6-bd45-834458c134b1" providerId="ADAL" clId="{84FE663E-A94B-4D32-88DC-1DD74570EE88}" dt="2024-04-23T14:17:49.920" v="2952" actId="962"/>
          <ac:picMkLst>
            <pc:docMk/>
            <pc:sldMk cId="1188791794" sldId="277"/>
            <ac:picMk id="7" creationId="{7C19E025-0F51-4F30-9900-09CEFC7D3664}"/>
          </ac:picMkLst>
        </pc:picChg>
      </pc:sldChg>
      <pc:sldChg chg="addSp delSp modSp mod">
        <pc:chgData name="Meg Kenward" userId="74ba5e8d-538a-4db6-bd45-834458c134b1" providerId="ADAL" clId="{84FE663E-A94B-4D32-88DC-1DD74570EE88}" dt="2024-04-23T15:07:13.332" v="4412" actId="962"/>
        <pc:sldMkLst>
          <pc:docMk/>
          <pc:sldMk cId="2663912069" sldId="278"/>
        </pc:sldMkLst>
        <pc:spChg chg="add mod">
          <ac:chgData name="Meg Kenward" userId="74ba5e8d-538a-4db6-bd45-834458c134b1" providerId="ADAL" clId="{84FE663E-A94B-4D32-88DC-1DD74570EE88}" dt="2024-04-23T14:22:56.161" v="3036" actId="14100"/>
          <ac:spMkLst>
            <pc:docMk/>
            <pc:sldMk cId="2663912069" sldId="278"/>
            <ac:spMk id="2" creationId="{99A3075F-0ED1-8335-38E8-1836693F85A5}"/>
          </ac:spMkLst>
        </pc:spChg>
        <pc:spChg chg="del mod">
          <ac:chgData name="Meg Kenward" userId="74ba5e8d-538a-4db6-bd45-834458c134b1" providerId="ADAL" clId="{84FE663E-A94B-4D32-88DC-1DD74570EE88}" dt="2024-04-22T14:07:31.468" v="2474" actId="478"/>
          <ac:spMkLst>
            <pc:docMk/>
            <pc:sldMk cId="2663912069" sldId="278"/>
            <ac:spMk id="2" creationId="{AD6FA899-9D96-FCF7-7310-7F4131736638}"/>
          </ac:spMkLst>
        </pc:spChg>
        <pc:spChg chg="del">
          <ac:chgData name="Meg Kenward" userId="74ba5e8d-538a-4db6-bd45-834458c134b1" providerId="ADAL" clId="{84FE663E-A94B-4D32-88DC-1DD74570EE88}" dt="2024-04-23T14:18:13.010" v="2957" actId="478"/>
          <ac:spMkLst>
            <pc:docMk/>
            <pc:sldMk cId="2663912069" sldId="278"/>
            <ac:spMk id="3" creationId="{704868EC-0ABE-666E-BCCA-03B5D5131870}"/>
          </ac:spMkLst>
        </pc:spChg>
        <pc:spChg chg="add del mod">
          <ac:chgData name="Meg Kenward" userId="74ba5e8d-538a-4db6-bd45-834458c134b1" providerId="ADAL" clId="{84FE663E-A94B-4D32-88DC-1DD74570EE88}" dt="2024-04-22T14:07:36.842" v="2475" actId="478"/>
          <ac:spMkLst>
            <pc:docMk/>
            <pc:sldMk cId="2663912069" sldId="278"/>
            <ac:spMk id="4" creationId="{B5A91D57-67FB-620D-C121-556A17F72C5E}"/>
          </ac:spMkLst>
        </pc:spChg>
        <pc:spChg chg="del mod">
          <ac:chgData name="Meg Kenward" userId="74ba5e8d-538a-4db6-bd45-834458c134b1" providerId="ADAL" clId="{84FE663E-A94B-4D32-88DC-1DD74570EE88}" dt="2024-04-23T14:22:52.443" v="3035" actId="478"/>
          <ac:spMkLst>
            <pc:docMk/>
            <pc:sldMk cId="2663912069" sldId="278"/>
            <ac:spMk id="8" creationId="{C3F4B868-6A9B-19F7-2839-0B39DC3D3963}"/>
          </ac:spMkLst>
        </pc:spChg>
        <pc:graphicFrameChg chg="add del mod modGraphic">
          <ac:chgData name="Meg Kenward" userId="74ba5e8d-538a-4db6-bd45-834458c134b1" providerId="ADAL" clId="{84FE663E-A94B-4D32-88DC-1DD74570EE88}" dt="2024-04-22T09:58:50.275" v="1328" actId="478"/>
          <ac:graphicFrameMkLst>
            <pc:docMk/>
            <pc:sldMk cId="2663912069" sldId="278"/>
            <ac:graphicFrameMk id="4" creationId="{DD2B6FF7-21D2-B528-0191-20FA8C0485AF}"/>
          </ac:graphicFrameMkLst>
        </pc:graphicFrameChg>
        <pc:graphicFrameChg chg="add del mod modGraphic">
          <ac:chgData name="Meg Kenward" userId="74ba5e8d-538a-4db6-bd45-834458c134b1" providerId="ADAL" clId="{84FE663E-A94B-4D32-88DC-1DD74570EE88}" dt="2024-04-22T09:53:58.221" v="949" actId="478"/>
          <ac:graphicFrameMkLst>
            <pc:docMk/>
            <pc:sldMk cId="2663912069" sldId="278"/>
            <ac:graphicFrameMk id="6" creationId="{0BAF4B2A-BBC4-4FB7-27BC-51D76EDB1F7B}"/>
          </ac:graphicFrameMkLst>
        </pc:graphicFrameChg>
        <pc:graphicFrameChg chg="del mod">
          <ac:chgData name="Meg Kenward" userId="74ba5e8d-538a-4db6-bd45-834458c134b1" providerId="ADAL" clId="{84FE663E-A94B-4D32-88DC-1DD74570EE88}" dt="2024-04-18T14:12:36.164" v="135" actId="478"/>
          <ac:graphicFrameMkLst>
            <pc:docMk/>
            <pc:sldMk cId="2663912069" sldId="278"/>
            <ac:graphicFrameMk id="7" creationId="{594D46AE-732C-474F-A0EF-B7BEC297D9B2}"/>
          </ac:graphicFrameMkLst>
        </pc:graphicFrameChg>
        <pc:graphicFrameChg chg="add mod modGraphic">
          <ac:chgData name="Meg Kenward" userId="74ba5e8d-538a-4db6-bd45-834458c134b1" providerId="ADAL" clId="{84FE663E-A94B-4D32-88DC-1DD74570EE88}" dt="2024-04-23T15:07:13.332" v="4412" actId="962"/>
          <ac:graphicFrameMkLst>
            <pc:docMk/>
            <pc:sldMk cId="2663912069" sldId="278"/>
            <ac:graphicFrameMk id="7" creationId="{F516270F-2019-EB9B-2B88-D6B95D2650CF}"/>
          </ac:graphicFrameMkLst>
        </pc:graphicFrameChg>
        <pc:graphicFrameChg chg="del mod modGraphic">
          <ac:chgData name="Meg Kenward" userId="74ba5e8d-538a-4db6-bd45-834458c134b1" providerId="ADAL" clId="{84FE663E-A94B-4D32-88DC-1DD74570EE88}" dt="2024-04-22T09:50:43.430" v="929" actId="478"/>
          <ac:graphicFrameMkLst>
            <pc:docMk/>
            <pc:sldMk cId="2663912069" sldId="278"/>
            <ac:graphicFrameMk id="10" creationId="{8B8044DE-F019-9EDE-77C6-BF78711A9663}"/>
          </ac:graphicFrameMkLst>
        </pc:graphicFrameChg>
        <pc:picChg chg="mod">
          <ac:chgData name="Meg Kenward" userId="74ba5e8d-538a-4db6-bd45-834458c134b1" providerId="ADAL" clId="{84FE663E-A94B-4D32-88DC-1DD74570EE88}" dt="2024-04-23T14:18:04.188" v="2956" actId="962"/>
          <ac:picMkLst>
            <pc:docMk/>
            <pc:sldMk cId="2663912069" sldId="278"/>
            <ac:picMk id="5" creationId="{FE67499D-4EB5-5EED-39C6-E176A9A4E7A8}"/>
          </ac:picMkLst>
        </pc:picChg>
      </pc:sldChg>
      <pc:sldChg chg="addSp delSp modSp mod">
        <pc:chgData name="Meg Kenward" userId="74ba5e8d-538a-4db6-bd45-834458c134b1" providerId="ADAL" clId="{84FE663E-A94B-4D32-88DC-1DD74570EE88}" dt="2024-04-23T14:58:09.405" v="4309" actId="962"/>
        <pc:sldMkLst>
          <pc:docMk/>
          <pc:sldMk cId="449119490" sldId="279"/>
        </pc:sldMkLst>
        <pc:spChg chg="add mod">
          <ac:chgData name="Meg Kenward" userId="74ba5e8d-538a-4db6-bd45-834458c134b1" providerId="ADAL" clId="{84FE663E-A94B-4D32-88DC-1DD74570EE88}" dt="2024-04-23T14:23:09.859" v="3061" actId="14100"/>
          <ac:spMkLst>
            <pc:docMk/>
            <pc:sldMk cId="449119490" sldId="279"/>
            <ac:spMk id="2" creationId="{6982F27E-4169-87D2-4F36-4D6A2E496BFF}"/>
          </ac:spMkLst>
        </pc:spChg>
        <pc:spChg chg="del mod">
          <ac:chgData name="Meg Kenward" userId="74ba5e8d-538a-4db6-bd45-834458c134b1" providerId="ADAL" clId="{84FE663E-A94B-4D32-88DC-1DD74570EE88}" dt="2024-04-22T14:07:46.119" v="2477" actId="478"/>
          <ac:spMkLst>
            <pc:docMk/>
            <pc:sldMk cId="449119490" sldId="279"/>
            <ac:spMk id="2" creationId="{AD6FA899-9D96-FCF7-7310-7F4131736638}"/>
          </ac:spMkLst>
        </pc:spChg>
        <pc:spChg chg="del mod">
          <ac:chgData name="Meg Kenward" userId="74ba5e8d-538a-4db6-bd45-834458c134b1" providerId="ADAL" clId="{84FE663E-A94B-4D32-88DC-1DD74570EE88}" dt="2024-04-23T14:23:07.060" v="3060" actId="478"/>
          <ac:spMkLst>
            <pc:docMk/>
            <pc:sldMk cId="449119490" sldId="279"/>
            <ac:spMk id="4" creationId="{0A64C2F0-BC79-1B1B-A068-3206C2E578AB}"/>
          </ac:spMkLst>
        </pc:spChg>
        <pc:spChg chg="add del mod">
          <ac:chgData name="Meg Kenward" userId="74ba5e8d-538a-4db6-bd45-834458c134b1" providerId="ADAL" clId="{84FE663E-A94B-4D32-88DC-1DD74570EE88}" dt="2024-04-22T14:07:50.461" v="2478" actId="478"/>
          <ac:spMkLst>
            <pc:docMk/>
            <pc:sldMk cId="449119490" sldId="279"/>
            <ac:spMk id="6" creationId="{69CFCD4F-7E1C-7C36-DD70-AE0FDE42743F}"/>
          </ac:spMkLst>
        </pc:spChg>
        <pc:graphicFrameChg chg="del">
          <ac:chgData name="Meg Kenward" userId="74ba5e8d-538a-4db6-bd45-834458c134b1" providerId="ADAL" clId="{84FE663E-A94B-4D32-88DC-1DD74570EE88}" dt="2024-04-18T14:13:48.756" v="174" actId="478"/>
          <ac:graphicFrameMkLst>
            <pc:docMk/>
            <pc:sldMk cId="449119490" sldId="279"/>
            <ac:graphicFrameMk id="3" creationId="{5FC61423-C388-CF99-A4CA-EE58BF974546}"/>
          </ac:graphicFrameMkLst>
        </pc:graphicFrameChg>
        <pc:graphicFrameChg chg="add del mod modGraphic">
          <ac:chgData name="Meg Kenward" userId="74ba5e8d-538a-4db6-bd45-834458c134b1" providerId="ADAL" clId="{84FE663E-A94B-4D32-88DC-1DD74570EE88}" dt="2024-04-23T14:58:09.405" v="4309" actId="962"/>
          <ac:graphicFrameMkLst>
            <pc:docMk/>
            <pc:sldMk cId="449119490" sldId="279"/>
            <ac:graphicFrameMk id="3" creationId="{D68591F0-81A5-69FA-75F4-62AA937A5F4C}"/>
          </ac:graphicFrameMkLst>
        </pc:graphicFrameChg>
        <pc:graphicFrameChg chg="del mod">
          <ac:chgData name="Meg Kenward" userId="74ba5e8d-538a-4db6-bd45-834458c134b1" providerId="ADAL" clId="{84FE663E-A94B-4D32-88DC-1DD74570EE88}" dt="2024-04-22T10:10:31.556" v="2004" actId="478"/>
          <ac:graphicFrameMkLst>
            <pc:docMk/>
            <pc:sldMk cId="449119490" sldId="279"/>
            <ac:graphicFrameMk id="7" creationId="{70CCEB9B-8ED0-007C-E3AD-96F2897DBB76}"/>
          </ac:graphicFrameMkLst>
        </pc:graphicFrameChg>
        <pc:picChg chg="mod">
          <ac:chgData name="Meg Kenward" userId="74ba5e8d-538a-4db6-bd45-834458c134b1" providerId="ADAL" clId="{84FE663E-A94B-4D32-88DC-1DD74570EE88}" dt="2024-04-23T14:18:26.456" v="2958" actId="962"/>
          <ac:picMkLst>
            <pc:docMk/>
            <pc:sldMk cId="449119490" sldId="279"/>
            <ac:picMk id="5" creationId="{3F425576-A221-C7A8-5DCB-F2B5D501EFC8}"/>
          </ac:picMkLst>
        </pc:picChg>
      </pc:sldChg>
      <pc:sldChg chg="addSp delSp modSp mod">
        <pc:chgData name="Meg Kenward" userId="74ba5e8d-538a-4db6-bd45-834458c134b1" providerId="ADAL" clId="{84FE663E-A94B-4D32-88DC-1DD74570EE88}" dt="2024-04-23T15:38:22.122" v="4425" actId="1076"/>
        <pc:sldMkLst>
          <pc:docMk/>
          <pc:sldMk cId="1923562405" sldId="281"/>
        </pc:sldMkLst>
        <pc:spChg chg="mod">
          <ac:chgData name="Meg Kenward" userId="74ba5e8d-538a-4db6-bd45-834458c134b1" providerId="ADAL" clId="{84FE663E-A94B-4D32-88DC-1DD74570EE88}" dt="2024-04-23T15:38:22.122" v="4425" actId="1076"/>
          <ac:spMkLst>
            <pc:docMk/>
            <pc:sldMk cId="1923562405" sldId="281"/>
            <ac:spMk id="2" creationId="{7EE3FF54-EC03-35F6-1631-464C8847722B}"/>
          </ac:spMkLst>
        </pc:spChg>
        <pc:spChg chg="del">
          <ac:chgData name="Meg Kenward" userId="74ba5e8d-538a-4db6-bd45-834458c134b1" providerId="ADAL" clId="{84FE663E-A94B-4D32-88DC-1DD74570EE88}" dt="2024-04-22T14:09:04.790" v="2504" actId="478"/>
          <ac:spMkLst>
            <pc:docMk/>
            <pc:sldMk cId="1923562405" sldId="281"/>
            <ac:spMk id="3" creationId="{0D3BD026-DBDF-BA8D-53E3-681F058DCA67}"/>
          </ac:spMkLst>
        </pc:spChg>
        <pc:spChg chg="del mod">
          <ac:chgData name="Meg Kenward" userId="74ba5e8d-538a-4db6-bd45-834458c134b1" providerId="ADAL" clId="{84FE663E-A94B-4D32-88DC-1DD74570EE88}" dt="2024-04-22T10:20:19.716" v="2411" actId="478"/>
          <ac:spMkLst>
            <pc:docMk/>
            <pc:sldMk cId="1923562405" sldId="281"/>
            <ac:spMk id="4" creationId="{CDDD5C96-E6B1-DE98-DCFF-4E5DBBD96E00}"/>
          </ac:spMkLst>
        </pc:spChg>
        <pc:spChg chg="add del mod">
          <ac:chgData name="Meg Kenward" userId="74ba5e8d-538a-4db6-bd45-834458c134b1" providerId="ADAL" clId="{84FE663E-A94B-4D32-88DC-1DD74570EE88}" dt="2024-04-22T14:09:06.666" v="2505" actId="478"/>
          <ac:spMkLst>
            <pc:docMk/>
            <pc:sldMk cId="1923562405" sldId="281"/>
            <ac:spMk id="4" creationId="{F5D63C17-29D3-9D70-E9E4-11F91E4629E1}"/>
          </ac:spMkLst>
        </pc:spChg>
        <pc:spChg chg="add del mod">
          <ac:chgData name="Meg Kenward" userId="74ba5e8d-538a-4db6-bd45-834458c134b1" providerId="ADAL" clId="{84FE663E-A94B-4D32-88DC-1DD74570EE88}" dt="2024-04-22T10:20:23.625" v="2412" actId="478"/>
          <ac:spMkLst>
            <pc:docMk/>
            <pc:sldMk cId="1923562405" sldId="281"/>
            <ac:spMk id="5" creationId="{98ECFC89-9693-2C6D-9928-3544888CD2B2}"/>
          </ac:spMkLst>
        </pc:spChg>
        <pc:spChg chg="mod">
          <ac:chgData name="Meg Kenward" userId="74ba5e8d-538a-4db6-bd45-834458c134b1" providerId="ADAL" clId="{84FE663E-A94B-4D32-88DC-1DD74570EE88}" dt="2024-04-22T10:19:56.190" v="2406" actId="404"/>
          <ac:spMkLst>
            <pc:docMk/>
            <pc:sldMk cId="1923562405" sldId="281"/>
            <ac:spMk id="10" creationId="{725BB089-F95E-8FCF-1F71-F56EE2A37CF4}"/>
          </ac:spMkLst>
        </pc:spChg>
        <pc:spChg chg="mod">
          <ac:chgData name="Meg Kenward" userId="74ba5e8d-538a-4db6-bd45-834458c134b1" providerId="ADAL" clId="{84FE663E-A94B-4D32-88DC-1DD74570EE88}" dt="2024-04-22T10:18:53.313" v="2397" actId="255"/>
          <ac:spMkLst>
            <pc:docMk/>
            <pc:sldMk cId="1923562405" sldId="281"/>
            <ac:spMk id="14" creationId="{88A37E99-A59B-3A69-E447-8CC534D33DEA}"/>
          </ac:spMkLst>
        </pc:spChg>
        <pc:spChg chg="mod">
          <ac:chgData name="Meg Kenward" userId="74ba5e8d-538a-4db6-bd45-834458c134b1" providerId="ADAL" clId="{84FE663E-A94B-4D32-88DC-1DD74570EE88}" dt="2024-04-22T10:18:53.313" v="2397" actId="255"/>
          <ac:spMkLst>
            <pc:docMk/>
            <pc:sldMk cId="1923562405" sldId="281"/>
            <ac:spMk id="18" creationId="{5DB602C7-06E4-7ABD-84D3-2956E0CB1E95}"/>
          </ac:spMkLst>
        </pc:spChg>
        <pc:spChg chg="mod">
          <ac:chgData name="Meg Kenward" userId="74ba5e8d-538a-4db6-bd45-834458c134b1" providerId="ADAL" clId="{84FE663E-A94B-4D32-88DC-1DD74570EE88}" dt="2024-04-22T10:19:40.418" v="2404" actId="207"/>
          <ac:spMkLst>
            <pc:docMk/>
            <pc:sldMk cId="1923562405" sldId="281"/>
            <ac:spMk id="19" creationId="{CACACEEC-86AD-AB28-30C0-B3F92B2CE7F1}"/>
          </ac:spMkLst>
        </pc:spChg>
        <pc:spChg chg="mod">
          <ac:chgData name="Meg Kenward" userId="74ba5e8d-538a-4db6-bd45-834458c134b1" providerId="ADAL" clId="{84FE663E-A94B-4D32-88DC-1DD74570EE88}" dt="2024-04-22T10:18:53.313" v="2397" actId="255"/>
          <ac:spMkLst>
            <pc:docMk/>
            <pc:sldMk cId="1923562405" sldId="281"/>
            <ac:spMk id="22" creationId="{ADAAC632-1B83-7A4D-9B44-001F11D82154}"/>
          </ac:spMkLst>
        </pc:spChg>
        <pc:spChg chg="mod">
          <ac:chgData name="Meg Kenward" userId="74ba5e8d-538a-4db6-bd45-834458c134b1" providerId="ADAL" clId="{84FE663E-A94B-4D32-88DC-1DD74570EE88}" dt="2024-04-22T10:18:53.313" v="2397" actId="255"/>
          <ac:spMkLst>
            <pc:docMk/>
            <pc:sldMk cId="1923562405" sldId="281"/>
            <ac:spMk id="26" creationId="{087820F8-6947-6687-B46E-C15CDEC8E030}"/>
          </ac:spMkLst>
        </pc:spChg>
        <pc:spChg chg="mod">
          <ac:chgData name="Meg Kenward" userId="74ba5e8d-538a-4db6-bd45-834458c134b1" providerId="ADAL" clId="{84FE663E-A94B-4D32-88DC-1DD74570EE88}" dt="2024-04-22T10:18:53.313" v="2397" actId="255"/>
          <ac:spMkLst>
            <pc:docMk/>
            <pc:sldMk cId="1923562405" sldId="281"/>
            <ac:spMk id="30" creationId="{BD33851E-31B1-D217-1E1F-EA83A71A4F10}"/>
          </ac:spMkLst>
        </pc:spChg>
        <pc:spChg chg="mod topLvl">
          <ac:chgData name="Meg Kenward" userId="74ba5e8d-538a-4db6-bd45-834458c134b1" providerId="ADAL" clId="{84FE663E-A94B-4D32-88DC-1DD74570EE88}" dt="2024-04-23T15:00:02.224" v="4328" actId="164"/>
          <ac:spMkLst>
            <pc:docMk/>
            <pc:sldMk cId="1923562405" sldId="281"/>
            <ac:spMk id="58" creationId="{1D055AB1-EADD-4772-431D-08956474BCF5}"/>
          </ac:spMkLst>
        </pc:spChg>
        <pc:spChg chg="mod topLvl">
          <ac:chgData name="Meg Kenward" userId="74ba5e8d-538a-4db6-bd45-834458c134b1" providerId="ADAL" clId="{84FE663E-A94B-4D32-88DC-1DD74570EE88}" dt="2024-04-23T15:00:02.224" v="4328" actId="164"/>
          <ac:spMkLst>
            <pc:docMk/>
            <pc:sldMk cId="1923562405" sldId="281"/>
            <ac:spMk id="59" creationId="{D8D9D477-D619-500B-F5DA-203BBE20E566}"/>
          </ac:spMkLst>
        </pc:spChg>
        <pc:spChg chg="mod topLvl">
          <ac:chgData name="Meg Kenward" userId="74ba5e8d-538a-4db6-bd45-834458c134b1" providerId="ADAL" clId="{84FE663E-A94B-4D32-88DC-1DD74570EE88}" dt="2024-04-23T15:01:14.261" v="4344" actId="962"/>
          <ac:spMkLst>
            <pc:docMk/>
            <pc:sldMk cId="1923562405" sldId="281"/>
            <ac:spMk id="60" creationId="{8AA42025-CE75-55CE-F142-E7FB2F8D50D7}"/>
          </ac:spMkLst>
        </pc:spChg>
        <pc:spChg chg="mod topLvl">
          <ac:chgData name="Meg Kenward" userId="74ba5e8d-538a-4db6-bd45-834458c134b1" providerId="ADAL" clId="{84FE663E-A94B-4D32-88DC-1DD74570EE88}" dt="2024-04-23T15:37:51.858" v="4415" actId="962"/>
          <ac:spMkLst>
            <pc:docMk/>
            <pc:sldMk cId="1923562405" sldId="281"/>
            <ac:spMk id="61" creationId="{D7ADA3A6-CBC3-9AAA-4F64-D25895B36AAB}"/>
          </ac:spMkLst>
        </pc:spChg>
        <pc:spChg chg="mod topLvl">
          <ac:chgData name="Meg Kenward" userId="74ba5e8d-538a-4db6-bd45-834458c134b1" providerId="ADAL" clId="{84FE663E-A94B-4D32-88DC-1DD74570EE88}" dt="2024-04-23T15:00:07.361" v="4329" actId="164"/>
          <ac:spMkLst>
            <pc:docMk/>
            <pc:sldMk cId="1923562405" sldId="281"/>
            <ac:spMk id="62" creationId="{3BC2A219-C3B0-86A7-457D-DEA5AABFB255}"/>
          </ac:spMkLst>
        </pc:spChg>
        <pc:spChg chg="mod topLvl">
          <ac:chgData name="Meg Kenward" userId="74ba5e8d-538a-4db6-bd45-834458c134b1" providerId="ADAL" clId="{84FE663E-A94B-4D32-88DC-1DD74570EE88}" dt="2024-04-23T15:00:07.361" v="4329" actId="164"/>
          <ac:spMkLst>
            <pc:docMk/>
            <pc:sldMk cId="1923562405" sldId="281"/>
            <ac:spMk id="63" creationId="{4DE75EC8-66F0-8E10-1068-B9998C17C90D}"/>
          </ac:spMkLst>
        </pc:spChg>
        <pc:spChg chg="mod topLvl">
          <ac:chgData name="Meg Kenward" userId="74ba5e8d-538a-4db6-bd45-834458c134b1" providerId="ADAL" clId="{84FE663E-A94B-4D32-88DC-1DD74570EE88}" dt="2024-04-23T15:01:21.783" v="4346" actId="962"/>
          <ac:spMkLst>
            <pc:docMk/>
            <pc:sldMk cId="1923562405" sldId="281"/>
            <ac:spMk id="64" creationId="{D8E320BB-DCE9-7A22-414B-A99DD37E1E61}"/>
          </ac:spMkLst>
        </pc:spChg>
        <pc:spChg chg="mod topLvl">
          <ac:chgData name="Meg Kenward" userId="74ba5e8d-538a-4db6-bd45-834458c134b1" providerId="ADAL" clId="{84FE663E-A94B-4D32-88DC-1DD74570EE88}" dt="2024-04-23T15:37:55.310" v="4417" actId="962"/>
          <ac:spMkLst>
            <pc:docMk/>
            <pc:sldMk cId="1923562405" sldId="281"/>
            <ac:spMk id="65" creationId="{614515F2-0834-1D02-6ABB-CC0EBF6E9732}"/>
          </ac:spMkLst>
        </pc:spChg>
        <pc:spChg chg="mod topLvl">
          <ac:chgData name="Meg Kenward" userId="74ba5e8d-538a-4db6-bd45-834458c134b1" providerId="ADAL" clId="{84FE663E-A94B-4D32-88DC-1DD74570EE88}" dt="2024-04-23T15:00:29.681" v="4333" actId="164"/>
          <ac:spMkLst>
            <pc:docMk/>
            <pc:sldMk cId="1923562405" sldId="281"/>
            <ac:spMk id="66" creationId="{D449EA6B-5805-E29F-48F7-2D745B965081}"/>
          </ac:spMkLst>
        </pc:spChg>
        <pc:spChg chg="mod topLvl">
          <ac:chgData name="Meg Kenward" userId="74ba5e8d-538a-4db6-bd45-834458c134b1" providerId="ADAL" clId="{84FE663E-A94B-4D32-88DC-1DD74570EE88}" dt="2024-04-23T15:00:29.681" v="4333" actId="164"/>
          <ac:spMkLst>
            <pc:docMk/>
            <pc:sldMk cId="1923562405" sldId="281"/>
            <ac:spMk id="67" creationId="{4F63095C-9AA2-7243-48D9-E663F538DC03}"/>
          </ac:spMkLst>
        </pc:spChg>
        <pc:spChg chg="mod topLvl">
          <ac:chgData name="Meg Kenward" userId="74ba5e8d-538a-4db6-bd45-834458c134b1" providerId="ADAL" clId="{84FE663E-A94B-4D32-88DC-1DD74570EE88}" dt="2024-04-23T15:01:41.712" v="4388" actId="962"/>
          <ac:spMkLst>
            <pc:docMk/>
            <pc:sldMk cId="1923562405" sldId="281"/>
            <ac:spMk id="68" creationId="{FE12EDCF-2B0D-30C4-17CC-6A2A0D9651A2}"/>
          </ac:spMkLst>
        </pc:spChg>
        <pc:spChg chg="mod topLvl">
          <ac:chgData name="Meg Kenward" userId="74ba5e8d-538a-4db6-bd45-834458c134b1" providerId="ADAL" clId="{84FE663E-A94B-4D32-88DC-1DD74570EE88}" dt="2024-04-23T15:01:29.939" v="4348" actId="962"/>
          <ac:spMkLst>
            <pc:docMk/>
            <pc:sldMk cId="1923562405" sldId="281"/>
            <ac:spMk id="69" creationId="{39BCFE7F-4FAE-56DF-81A5-212DE8196F3E}"/>
          </ac:spMkLst>
        </pc:spChg>
        <pc:spChg chg="mod topLvl">
          <ac:chgData name="Meg Kenward" userId="74ba5e8d-538a-4db6-bd45-834458c134b1" providerId="ADAL" clId="{84FE663E-A94B-4D32-88DC-1DD74570EE88}" dt="2024-04-23T15:00:11.228" v="4330" actId="164"/>
          <ac:spMkLst>
            <pc:docMk/>
            <pc:sldMk cId="1923562405" sldId="281"/>
            <ac:spMk id="70" creationId="{09356DB9-04D8-7FAC-F346-E9F92471D651}"/>
          </ac:spMkLst>
        </pc:spChg>
        <pc:spChg chg="mod topLvl">
          <ac:chgData name="Meg Kenward" userId="74ba5e8d-538a-4db6-bd45-834458c134b1" providerId="ADAL" clId="{84FE663E-A94B-4D32-88DC-1DD74570EE88}" dt="2024-04-23T15:00:11.228" v="4330" actId="164"/>
          <ac:spMkLst>
            <pc:docMk/>
            <pc:sldMk cId="1923562405" sldId="281"/>
            <ac:spMk id="71" creationId="{8516A01D-1163-5A51-3D1A-1506FDCF1BE9}"/>
          </ac:spMkLst>
        </pc:spChg>
        <pc:spChg chg="mod topLvl">
          <ac:chgData name="Meg Kenward" userId="74ba5e8d-538a-4db6-bd45-834458c134b1" providerId="ADAL" clId="{84FE663E-A94B-4D32-88DC-1DD74570EE88}" dt="2024-04-23T15:01:51.237" v="4392" actId="962"/>
          <ac:spMkLst>
            <pc:docMk/>
            <pc:sldMk cId="1923562405" sldId="281"/>
            <ac:spMk id="72" creationId="{28668FE6-787D-B9FA-CAD3-205529A44DC7}"/>
          </ac:spMkLst>
        </pc:spChg>
        <pc:spChg chg="mod topLvl">
          <ac:chgData name="Meg Kenward" userId="74ba5e8d-538a-4db6-bd45-834458c134b1" providerId="ADAL" clId="{84FE663E-A94B-4D32-88DC-1DD74570EE88}" dt="2024-04-23T15:37:59.831" v="4419" actId="962"/>
          <ac:spMkLst>
            <pc:docMk/>
            <pc:sldMk cId="1923562405" sldId="281"/>
            <ac:spMk id="73" creationId="{611A0620-5C08-C212-43CD-BFB78FFFC617}"/>
          </ac:spMkLst>
        </pc:spChg>
        <pc:spChg chg="mod topLvl">
          <ac:chgData name="Meg Kenward" userId="74ba5e8d-538a-4db6-bd45-834458c134b1" providerId="ADAL" clId="{84FE663E-A94B-4D32-88DC-1DD74570EE88}" dt="2024-04-23T15:00:23.621" v="4332" actId="164"/>
          <ac:spMkLst>
            <pc:docMk/>
            <pc:sldMk cId="1923562405" sldId="281"/>
            <ac:spMk id="74" creationId="{8E5C8D73-C69C-EAA3-FB30-0A4CA64C377A}"/>
          </ac:spMkLst>
        </pc:spChg>
        <pc:spChg chg="mod topLvl">
          <ac:chgData name="Meg Kenward" userId="74ba5e8d-538a-4db6-bd45-834458c134b1" providerId="ADAL" clId="{84FE663E-A94B-4D32-88DC-1DD74570EE88}" dt="2024-04-23T15:00:23.621" v="4332" actId="164"/>
          <ac:spMkLst>
            <pc:docMk/>
            <pc:sldMk cId="1923562405" sldId="281"/>
            <ac:spMk id="75" creationId="{AEBC4053-7B33-0E26-B082-87F8B58305CA}"/>
          </ac:spMkLst>
        </pc:spChg>
        <pc:spChg chg="mod topLvl">
          <ac:chgData name="Meg Kenward" userId="74ba5e8d-538a-4db6-bd45-834458c134b1" providerId="ADAL" clId="{84FE663E-A94B-4D32-88DC-1DD74570EE88}" dt="2024-04-23T15:02:01.736" v="4394" actId="962"/>
          <ac:spMkLst>
            <pc:docMk/>
            <pc:sldMk cId="1923562405" sldId="281"/>
            <ac:spMk id="76" creationId="{C9BDFDFF-F4DC-6654-7F2E-A4394DCE759F}"/>
          </ac:spMkLst>
        </pc:spChg>
        <pc:spChg chg="mod topLvl">
          <ac:chgData name="Meg Kenward" userId="74ba5e8d-538a-4db6-bd45-834458c134b1" providerId="ADAL" clId="{84FE663E-A94B-4D32-88DC-1DD74570EE88}" dt="2024-04-23T15:38:10.328" v="4424" actId="962"/>
          <ac:spMkLst>
            <pc:docMk/>
            <pc:sldMk cId="1923562405" sldId="281"/>
            <ac:spMk id="77" creationId="{62793334-4E39-D3F3-87F8-CDADFCA19F7B}"/>
          </ac:spMkLst>
        </pc:spChg>
        <pc:spChg chg="mod topLvl">
          <ac:chgData name="Meg Kenward" userId="74ba5e8d-538a-4db6-bd45-834458c134b1" providerId="ADAL" clId="{84FE663E-A94B-4D32-88DC-1DD74570EE88}" dt="2024-04-23T15:00:15.908" v="4331" actId="164"/>
          <ac:spMkLst>
            <pc:docMk/>
            <pc:sldMk cId="1923562405" sldId="281"/>
            <ac:spMk id="78" creationId="{84DEE183-C3E1-3B00-EA8E-C0C3B2434568}"/>
          </ac:spMkLst>
        </pc:spChg>
        <pc:spChg chg="mod topLvl">
          <ac:chgData name="Meg Kenward" userId="74ba5e8d-538a-4db6-bd45-834458c134b1" providerId="ADAL" clId="{84FE663E-A94B-4D32-88DC-1DD74570EE88}" dt="2024-04-23T15:00:15.908" v="4331" actId="164"/>
          <ac:spMkLst>
            <pc:docMk/>
            <pc:sldMk cId="1923562405" sldId="281"/>
            <ac:spMk id="79" creationId="{4E924C1A-4EBC-0C72-FC08-D0831F91A81D}"/>
          </ac:spMkLst>
        </pc:spChg>
        <pc:spChg chg="mod topLvl">
          <ac:chgData name="Meg Kenward" userId="74ba5e8d-538a-4db6-bd45-834458c134b1" providerId="ADAL" clId="{84FE663E-A94B-4D32-88DC-1DD74570EE88}" dt="2024-04-23T15:02:09.322" v="4396" actId="962"/>
          <ac:spMkLst>
            <pc:docMk/>
            <pc:sldMk cId="1923562405" sldId="281"/>
            <ac:spMk id="80" creationId="{F88BB53F-26D5-17B7-BC0F-8D53BE4E28C0}"/>
          </ac:spMkLst>
        </pc:spChg>
        <pc:spChg chg="mod topLvl">
          <ac:chgData name="Meg Kenward" userId="74ba5e8d-538a-4db6-bd45-834458c134b1" providerId="ADAL" clId="{84FE663E-A94B-4D32-88DC-1DD74570EE88}" dt="2024-04-23T15:38:02.740" v="4421" actId="962"/>
          <ac:spMkLst>
            <pc:docMk/>
            <pc:sldMk cId="1923562405" sldId="281"/>
            <ac:spMk id="81" creationId="{4D3670DC-6D60-CC13-6333-8C4FC6DEE91C}"/>
          </ac:spMkLst>
        </pc:spChg>
        <pc:spChg chg="del mod">
          <ac:chgData name="Meg Kenward" userId="74ba5e8d-538a-4db6-bd45-834458c134b1" providerId="ADAL" clId="{84FE663E-A94B-4D32-88DC-1DD74570EE88}" dt="2024-04-23T14:18:44.584" v="2961" actId="478"/>
          <ac:spMkLst>
            <pc:docMk/>
            <pc:sldMk cId="1923562405" sldId="281"/>
            <ac:spMk id="83" creationId="{21D47DAA-9181-5ECD-8AB6-1A60677504D8}"/>
          </ac:spMkLst>
        </pc:spChg>
        <pc:spChg chg="del mod">
          <ac:chgData name="Meg Kenward" userId="74ba5e8d-538a-4db6-bd45-834458c134b1" providerId="ADAL" clId="{84FE663E-A94B-4D32-88DC-1DD74570EE88}" dt="2024-04-22T10:20:14.415" v="2410" actId="478"/>
          <ac:spMkLst>
            <pc:docMk/>
            <pc:sldMk cId="1923562405" sldId="281"/>
            <ac:spMk id="85" creationId="{BF856687-62A8-7250-6F52-21EB2C917D48}"/>
          </ac:spMkLst>
        </pc:spChg>
        <pc:grpChg chg="add mod">
          <ac:chgData name="Meg Kenward" userId="74ba5e8d-538a-4db6-bd45-834458c134b1" providerId="ADAL" clId="{84FE663E-A94B-4D32-88DC-1DD74570EE88}" dt="2024-04-23T14:59:48.346" v="4324" actId="164"/>
          <ac:grpSpMkLst>
            <pc:docMk/>
            <pc:sldMk cId="1923562405" sldId="281"/>
            <ac:grpSpMk id="3" creationId="{FBC29066-4CE0-3109-0D7C-78ED12E52492}"/>
          </ac:grpSpMkLst>
        </pc:grpChg>
        <pc:grpChg chg="add mod">
          <ac:chgData name="Meg Kenward" userId="74ba5e8d-538a-4db6-bd45-834458c134b1" providerId="ADAL" clId="{84FE663E-A94B-4D32-88DC-1DD74570EE88}" dt="2024-04-23T15:00:42.846" v="4335" actId="962"/>
          <ac:grpSpMkLst>
            <pc:docMk/>
            <pc:sldMk cId="1923562405" sldId="281"/>
            <ac:grpSpMk id="4" creationId="{210E7116-C9A0-DAB8-34CF-C551AA8E42B9}"/>
          </ac:grpSpMkLst>
        </pc:grpChg>
        <pc:grpChg chg="add mod">
          <ac:chgData name="Meg Kenward" userId="74ba5e8d-538a-4db6-bd45-834458c134b1" providerId="ADAL" clId="{84FE663E-A94B-4D32-88DC-1DD74570EE88}" dt="2024-04-23T15:00:45.240" v="4336" actId="962"/>
          <ac:grpSpMkLst>
            <pc:docMk/>
            <pc:sldMk cId="1923562405" sldId="281"/>
            <ac:grpSpMk id="5" creationId="{2A641907-1D93-E503-FFE2-939D21079996}"/>
          </ac:grpSpMkLst>
        </pc:grpChg>
        <pc:grpChg chg="add mod">
          <ac:chgData name="Meg Kenward" userId="74ba5e8d-538a-4db6-bd45-834458c134b1" providerId="ADAL" clId="{84FE663E-A94B-4D32-88DC-1DD74570EE88}" dt="2024-04-23T15:00:55.402" v="4340" actId="962"/>
          <ac:grpSpMkLst>
            <pc:docMk/>
            <pc:sldMk cId="1923562405" sldId="281"/>
            <ac:grpSpMk id="6" creationId="{C9455705-7A12-CF6D-477E-6EEBF0B5CF11}"/>
          </ac:grpSpMkLst>
        </pc:grpChg>
        <pc:grpChg chg="del mod">
          <ac:chgData name="Meg Kenward" userId="74ba5e8d-538a-4db6-bd45-834458c134b1" providerId="ADAL" clId="{84FE663E-A94B-4D32-88DC-1DD74570EE88}" dt="2024-04-22T10:20:29.164" v="2413" actId="478"/>
          <ac:grpSpMkLst>
            <pc:docMk/>
            <pc:sldMk cId="1923562405" sldId="281"/>
            <ac:grpSpMk id="6" creationId="{D75EE023-2F32-A587-8EB1-9440B20C6E7C}"/>
          </ac:grpSpMkLst>
        </pc:grpChg>
        <pc:grpChg chg="add mod">
          <ac:chgData name="Meg Kenward" userId="74ba5e8d-538a-4db6-bd45-834458c134b1" providerId="ADAL" clId="{84FE663E-A94B-4D32-88DC-1DD74570EE88}" dt="2024-04-23T15:00:50.981" v="4338" actId="962"/>
          <ac:grpSpMkLst>
            <pc:docMk/>
            <pc:sldMk cId="1923562405" sldId="281"/>
            <ac:grpSpMk id="7" creationId="{E10829DB-C456-C0D1-A8C0-22DC2CBA6125}"/>
          </ac:grpSpMkLst>
        </pc:grpChg>
        <pc:grpChg chg="add mod">
          <ac:chgData name="Meg Kenward" userId="74ba5e8d-538a-4db6-bd45-834458c134b1" providerId="ADAL" clId="{84FE663E-A94B-4D32-88DC-1DD74570EE88}" dt="2024-04-23T15:00:52.677" v="4339" actId="962"/>
          <ac:grpSpMkLst>
            <pc:docMk/>
            <pc:sldMk cId="1923562405" sldId="281"/>
            <ac:grpSpMk id="8" creationId="{2F7000CF-1CC7-6B80-C481-E82CF33C9808}"/>
          </ac:grpSpMkLst>
        </pc:grpChg>
        <pc:grpChg chg="add mod">
          <ac:chgData name="Meg Kenward" userId="74ba5e8d-538a-4db6-bd45-834458c134b1" providerId="ADAL" clId="{84FE663E-A94B-4D32-88DC-1DD74570EE88}" dt="2024-04-23T15:00:48.422" v="4337" actId="962"/>
          <ac:grpSpMkLst>
            <pc:docMk/>
            <pc:sldMk cId="1923562405" sldId="281"/>
            <ac:grpSpMk id="9" creationId="{5A8EF72E-E20A-0BE1-06D4-D87FD00E210F}"/>
          </ac:grpSpMkLst>
        </pc:grpChg>
        <pc:grpChg chg="add del mod">
          <ac:chgData name="Meg Kenward" userId="74ba5e8d-538a-4db6-bd45-834458c134b1" providerId="ADAL" clId="{84FE663E-A94B-4D32-88DC-1DD74570EE88}" dt="2024-04-23T14:59:55.278" v="4327" actId="165"/>
          <ac:grpSpMkLst>
            <pc:docMk/>
            <pc:sldMk cId="1923562405" sldId="281"/>
            <ac:grpSpMk id="57" creationId="{27AAB7CA-F732-3799-7B75-7E8FB5A13696}"/>
          </ac:grpSpMkLst>
        </pc:grpChg>
        <pc:picChg chg="mod">
          <ac:chgData name="Meg Kenward" userId="74ba5e8d-538a-4db6-bd45-834458c134b1" providerId="ADAL" clId="{84FE663E-A94B-4D32-88DC-1DD74570EE88}" dt="2024-04-23T14:18:34.528" v="2960" actId="962"/>
          <ac:picMkLst>
            <pc:docMk/>
            <pc:sldMk cId="1923562405" sldId="281"/>
            <ac:picMk id="31" creationId="{01B6AA1F-D89C-CD6B-D05A-30FADB7D7860}"/>
          </ac:picMkLst>
        </pc:picChg>
      </pc:sldChg>
      <pc:sldChg chg="addSp delSp modSp mod addAnim delAnim">
        <pc:chgData name="Meg Kenward" userId="74ba5e8d-538a-4db6-bd45-834458c134b1" providerId="ADAL" clId="{84FE663E-A94B-4D32-88DC-1DD74570EE88}" dt="2024-04-23T15:38:35.859" v="4426" actId="962"/>
        <pc:sldMkLst>
          <pc:docMk/>
          <pc:sldMk cId="1567005805" sldId="283"/>
        </pc:sldMkLst>
        <pc:spChg chg="mod">
          <ac:chgData name="Meg Kenward" userId="74ba5e8d-538a-4db6-bd45-834458c134b1" providerId="ADAL" clId="{84FE663E-A94B-4D32-88DC-1DD74570EE88}" dt="2024-04-22T14:09:35.779" v="2510" actId="14100"/>
          <ac:spMkLst>
            <pc:docMk/>
            <pc:sldMk cId="1567005805" sldId="283"/>
            <ac:spMk id="2" creationId="{128EEE3E-EE03-4356-2501-382438B7C453}"/>
          </ac:spMkLst>
        </pc:spChg>
        <pc:spChg chg="del">
          <ac:chgData name="Meg Kenward" userId="74ba5e8d-538a-4db6-bd45-834458c134b1" providerId="ADAL" clId="{84FE663E-A94B-4D32-88DC-1DD74570EE88}" dt="2024-04-22T14:09:14.952" v="2507" actId="478"/>
          <ac:spMkLst>
            <pc:docMk/>
            <pc:sldMk cId="1567005805" sldId="283"/>
            <ac:spMk id="3" creationId="{46C35578-BCD7-9448-7254-5023B8948CBC}"/>
          </ac:spMkLst>
        </pc:spChg>
        <pc:spChg chg="add mod">
          <ac:chgData name="Meg Kenward" userId="74ba5e8d-538a-4db6-bd45-834458c134b1" providerId="ADAL" clId="{84FE663E-A94B-4D32-88DC-1DD74570EE88}" dt="2024-04-23T14:16:11.883" v="2935" actId="1076"/>
          <ac:spMkLst>
            <pc:docMk/>
            <pc:sldMk cId="1567005805" sldId="283"/>
            <ac:spMk id="4" creationId="{8630305E-3861-D35A-18E8-4E0D014C065B}"/>
          </ac:spMkLst>
        </pc:spChg>
        <pc:spChg chg="del mod">
          <ac:chgData name="Meg Kenward" userId="74ba5e8d-538a-4db6-bd45-834458c134b1" providerId="ADAL" clId="{84FE663E-A94B-4D32-88DC-1DD74570EE88}" dt="2024-04-22T14:09:23.315" v="2508" actId="478"/>
          <ac:spMkLst>
            <pc:docMk/>
            <pc:sldMk cId="1567005805" sldId="283"/>
            <ac:spMk id="4" creationId="{F1783F78-359E-0DAD-6A2C-5E9C7DDB9132}"/>
          </ac:spMkLst>
        </pc:spChg>
        <pc:spChg chg="mod">
          <ac:chgData name="Meg Kenward" userId="74ba5e8d-538a-4db6-bd45-834458c134b1" providerId="ADAL" clId="{84FE663E-A94B-4D32-88DC-1DD74570EE88}" dt="2024-04-23T14:23:50.539" v="3083" actId="27636"/>
          <ac:spMkLst>
            <pc:docMk/>
            <pc:sldMk cId="1567005805" sldId="283"/>
            <ac:spMk id="5" creationId="{BFD09C72-89BC-8445-BB18-083023C4801A}"/>
          </ac:spMkLst>
        </pc:spChg>
        <pc:spChg chg="add del mod">
          <ac:chgData name="Meg Kenward" userId="74ba5e8d-538a-4db6-bd45-834458c134b1" providerId="ADAL" clId="{84FE663E-A94B-4D32-88DC-1DD74570EE88}" dt="2024-04-22T14:09:27.019" v="2509" actId="478"/>
          <ac:spMkLst>
            <pc:docMk/>
            <pc:sldMk cId="1567005805" sldId="283"/>
            <ac:spMk id="8" creationId="{916C0642-FA1D-F794-EBE4-E9E3FBA90F06}"/>
          </ac:spMkLst>
        </pc:spChg>
        <pc:spChg chg="del mod">
          <ac:chgData name="Meg Kenward" userId="74ba5e8d-538a-4db6-bd45-834458c134b1" providerId="ADAL" clId="{84FE663E-A94B-4D32-88DC-1DD74570EE88}" dt="2024-04-22T14:09:23.315" v="2508" actId="478"/>
          <ac:spMkLst>
            <pc:docMk/>
            <pc:sldMk cId="1567005805" sldId="283"/>
            <ac:spMk id="10" creationId="{F63F86DF-12E6-509E-8881-6F767AD8AD98}"/>
          </ac:spMkLst>
        </pc:spChg>
        <pc:graphicFrameChg chg="add del mod">
          <ac:chgData name="Meg Kenward" userId="74ba5e8d-538a-4db6-bd45-834458c134b1" providerId="ADAL" clId="{84FE663E-A94B-4D32-88DC-1DD74570EE88}" dt="2024-04-23T15:38:35.859" v="4426" actId="962"/>
          <ac:graphicFrameMkLst>
            <pc:docMk/>
            <pc:sldMk cId="1567005805" sldId="283"/>
            <ac:graphicFrameMk id="6" creationId="{65D86B09-E130-6610-3D61-DA608DD846B6}"/>
          </ac:graphicFrameMkLst>
        </pc:graphicFrameChg>
        <pc:picChg chg="mod">
          <ac:chgData name="Meg Kenward" userId="74ba5e8d-538a-4db6-bd45-834458c134b1" providerId="ADAL" clId="{84FE663E-A94B-4D32-88DC-1DD74570EE88}" dt="2024-04-23T14:20:21.655" v="2983" actId="962"/>
          <ac:picMkLst>
            <pc:docMk/>
            <pc:sldMk cId="1567005805" sldId="283"/>
            <ac:picMk id="7" creationId="{139F57CE-2155-229B-621A-EA599A165090}"/>
          </ac:picMkLst>
        </pc:picChg>
      </pc:sldChg>
      <pc:sldChg chg="delSp">
        <pc:chgData name="Meg Kenward" userId="74ba5e8d-538a-4db6-bd45-834458c134b1" providerId="ADAL" clId="{84FE663E-A94B-4D32-88DC-1DD74570EE88}" dt="2024-04-23T14:24:23.445" v="3092" actId="478"/>
        <pc:sldMkLst>
          <pc:docMk/>
          <pc:sldMk cId="1312607936" sldId="611"/>
        </pc:sldMkLst>
        <pc:spChg chg="del">
          <ac:chgData name="Meg Kenward" userId="74ba5e8d-538a-4db6-bd45-834458c134b1" providerId="ADAL" clId="{84FE663E-A94B-4D32-88DC-1DD74570EE88}" dt="2024-04-23T14:24:23.445" v="3092" actId="478"/>
          <ac:spMkLst>
            <pc:docMk/>
            <pc:sldMk cId="1312607936" sldId="611"/>
            <ac:spMk id="3" creationId="{FE189D10-8ABF-4D84-89FC-9E16744A93BC}"/>
          </ac:spMkLst>
        </pc:spChg>
      </pc:sldChg>
      <pc:sldChg chg="delSp modSp mod">
        <pc:chgData name="Meg Kenward" userId="74ba5e8d-538a-4db6-bd45-834458c134b1" providerId="ADAL" clId="{84FE663E-A94B-4D32-88DC-1DD74570EE88}" dt="2024-04-23T14:21:02.729" v="2991" actId="962"/>
        <pc:sldMkLst>
          <pc:docMk/>
          <pc:sldMk cId="3839967171" sldId="695"/>
        </pc:sldMkLst>
        <pc:spChg chg="mod">
          <ac:chgData name="Meg Kenward" userId="74ba5e8d-538a-4db6-bd45-834458c134b1" providerId="ADAL" clId="{84FE663E-A94B-4D32-88DC-1DD74570EE88}" dt="2024-04-23T14:15:06.072" v="2924" actId="14100"/>
          <ac:spMkLst>
            <pc:docMk/>
            <pc:sldMk cId="3839967171" sldId="695"/>
            <ac:spMk id="3" creationId="{F1C8F785-FBFF-4208-9AC1-577BAFA21B8F}"/>
          </ac:spMkLst>
        </pc:spChg>
        <pc:spChg chg="del">
          <ac:chgData name="Meg Kenward" userId="74ba5e8d-538a-4db6-bd45-834458c134b1" providerId="ADAL" clId="{84FE663E-A94B-4D32-88DC-1DD74570EE88}" dt="2024-04-23T14:15:30.352" v="2926" actId="478"/>
          <ac:spMkLst>
            <pc:docMk/>
            <pc:sldMk cId="3839967171" sldId="695"/>
            <ac:spMk id="7" creationId="{9B8E59E5-6E62-4773-9521-9F70BA9D8AB3}"/>
          </ac:spMkLst>
        </pc:spChg>
        <pc:spChg chg="del mod">
          <ac:chgData name="Meg Kenward" userId="74ba5e8d-538a-4db6-bd45-834458c134b1" providerId="ADAL" clId="{84FE663E-A94B-4D32-88DC-1DD74570EE88}" dt="2024-04-23T14:20:44.911" v="2986" actId="478"/>
          <ac:spMkLst>
            <pc:docMk/>
            <pc:sldMk cId="3839967171" sldId="695"/>
            <ac:spMk id="9" creationId="{6A8345EA-448C-4462-AB6E-8FC42EE94203}"/>
          </ac:spMkLst>
        </pc:spChg>
        <pc:spChg chg="mod">
          <ac:chgData name="Meg Kenward" userId="74ba5e8d-538a-4db6-bd45-834458c134b1" providerId="ADAL" clId="{84FE663E-A94B-4D32-88DC-1DD74570EE88}" dt="2024-04-23T14:15:20.640" v="2925" actId="1076"/>
          <ac:spMkLst>
            <pc:docMk/>
            <pc:sldMk cId="3839967171" sldId="695"/>
            <ac:spMk id="11" creationId="{154588B4-AF0F-A701-9CCF-5D33AD13160F}"/>
          </ac:spMkLst>
        </pc:spChg>
        <pc:spChg chg="mod">
          <ac:chgData name="Meg Kenward" userId="74ba5e8d-538a-4db6-bd45-834458c134b1" providerId="ADAL" clId="{84FE663E-A94B-4D32-88DC-1DD74570EE88}" dt="2024-04-23T14:15:20.640" v="2925" actId="1076"/>
          <ac:spMkLst>
            <pc:docMk/>
            <pc:sldMk cId="3839967171" sldId="695"/>
            <ac:spMk id="12" creationId="{1EF7F409-A3A1-334F-869A-2328A6ECBB1C}"/>
          </ac:spMkLst>
        </pc:spChg>
        <pc:spChg chg="mod">
          <ac:chgData name="Meg Kenward" userId="74ba5e8d-538a-4db6-bd45-834458c134b1" providerId="ADAL" clId="{84FE663E-A94B-4D32-88DC-1DD74570EE88}" dt="2024-04-23T14:15:20.640" v="2925" actId="1076"/>
          <ac:spMkLst>
            <pc:docMk/>
            <pc:sldMk cId="3839967171" sldId="695"/>
            <ac:spMk id="13" creationId="{3AD61CEC-57B4-A841-AC5D-60DD09657572}"/>
          </ac:spMkLst>
        </pc:spChg>
        <pc:spChg chg="mod">
          <ac:chgData name="Meg Kenward" userId="74ba5e8d-538a-4db6-bd45-834458c134b1" providerId="ADAL" clId="{84FE663E-A94B-4D32-88DC-1DD74570EE88}" dt="2024-04-23T14:15:20.640" v="2925" actId="1076"/>
          <ac:spMkLst>
            <pc:docMk/>
            <pc:sldMk cId="3839967171" sldId="695"/>
            <ac:spMk id="14" creationId="{F1C78D0D-05C3-C043-A923-75160BDE0DFE}"/>
          </ac:spMkLst>
        </pc:spChg>
        <pc:spChg chg="mod">
          <ac:chgData name="Meg Kenward" userId="74ba5e8d-538a-4db6-bd45-834458c134b1" providerId="ADAL" clId="{84FE663E-A94B-4D32-88DC-1DD74570EE88}" dt="2024-04-23T14:20:51.203" v="2987" actId="962"/>
          <ac:spMkLst>
            <pc:docMk/>
            <pc:sldMk cId="3839967171" sldId="695"/>
            <ac:spMk id="15" creationId="{B3D7C55E-6F47-254C-8CD2-8858B3F68FC1}"/>
          </ac:spMkLst>
        </pc:spChg>
        <pc:spChg chg="mod">
          <ac:chgData name="Meg Kenward" userId="74ba5e8d-538a-4db6-bd45-834458c134b1" providerId="ADAL" clId="{84FE663E-A94B-4D32-88DC-1DD74570EE88}" dt="2024-04-23T14:15:20.640" v="2925" actId="1076"/>
          <ac:spMkLst>
            <pc:docMk/>
            <pc:sldMk cId="3839967171" sldId="695"/>
            <ac:spMk id="16" creationId="{59180E2D-4600-D943-BEBB-8B6A6BEBB8BD}"/>
          </ac:spMkLst>
        </pc:spChg>
        <pc:spChg chg="mod">
          <ac:chgData name="Meg Kenward" userId="74ba5e8d-538a-4db6-bd45-834458c134b1" providerId="ADAL" clId="{84FE663E-A94B-4D32-88DC-1DD74570EE88}" dt="2024-04-23T14:15:20.640" v="2925" actId="1076"/>
          <ac:spMkLst>
            <pc:docMk/>
            <pc:sldMk cId="3839967171" sldId="695"/>
            <ac:spMk id="18" creationId="{8A60358E-4FF5-0346-9437-EDC7EA00ECE5}"/>
          </ac:spMkLst>
        </pc:spChg>
        <pc:spChg chg="mod">
          <ac:chgData name="Meg Kenward" userId="74ba5e8d-538a-4db6-bd45-834458c134b1" providerId="ADAL" clId="{84FE663E-A94B-4D32-88DC-1DD74570EE88}" dt="2024-04-23T14:15:20.640" v="2925" actId="1076"/>
          <ac:spMkLst>
            <pc:docMk/>
            <pc:sldMk cId="3839967171" sldId="695"/>
            <ac:spMk id="21" creationId="{29DB4FA1-4FAE-3848-BA77-3377844628EF}"/>
          </ac:spMkLst>
        </pc:spChg>
        <pc:spChg chg="mod">
          <ac:chgData name="Meg Kenward" userId="74ba5e8d-538a-4db6-bd45-834458c134b1" providerId="ADAL" clId="{84FE663E-A94B-4D32-88DC-1DD74570EE88}" dt="2024-04-23T14:21:02.729" v="2991" actId="962"/>
          <ac:spMkLst>
            <pc:docMk/>
            <pc:sldMk cId="3839967171" sldId="695"/>
            <ac:spMk id="22" creationId="{CEA3C011-68F5-28FB-46FD-5E7E21BF9BF9}"/>
          </ac:spMkLst>
        </pc:spChg>
        <pc:spChg chg="mod">
          <ac:chgData name="Meg Kenward" userId="74ba5e8d-538a-4db6-bd45-834458c134b1" providerId="ADAL" clId="{84FE663E-A94B-4D32-88DC-1DD74570EE88}" dt="2024-04-23T14:15:20.640" v="2925" actId="1076"/>
          <ac:spMkLst>
            <pc:docMk/>
            <pc:sldMk cId="3839967171" sldId="695"/>
            <ac:spMk id="23" creationId="{FA171749-882A-08AF-4A03-B59AADB73F74}"/>
          </ac:spMkLst>
        </pc:spChg>
        <pc:cxnChg chg="mod">
          <ac:chgData name="Meg Kenward" userId="74ba5e8d-538a-4db6-bd45-834458c134b1" providerId="ADAL" clId="{84FE663E-A94B-4D32-88DC-1DD74570EE88}" dt="2024-04-23T14:20:56.056" v="2988" actId="962"/>
          <ac:cxnSpMkLst>
            <pc:docMk/>
            <pc:sldMk cId="3839967171" sldId="695"/>
            <ac:cxnSpMk id="17" creationId="{C011D2F8-FC8E-8744-9232-86F8A3AB4EF1}"/>
          </ac:cxnSpMkLst>
        </pc:cxnChg>
        <pc:cxnChg chg="mod">
          <ac:chgData name="Meg Kenward" userId="74ba5e8d-538a-4db6-bd45-834458c134b1" providerId="ADAL" clId="{84FE663E-A94B-4D32-88DC-1DD74570EE88}" dt="2024-04-23T14:20:57.807" v="2989" actId="962"/>
          <ac:cxnSpMkLst>
            <pc:docMk/>
            <pc:sldMk cId="3839967171" sldId="695"/>
            <ac:cxnSpMk id="19" creationId="{D8D945F0-F42E-404F-9CC1-95A0ABAC0E19}"/>
          </ac:cxnSpMkLst>
        </pc:cxnChg>
        <pc:cxnChg chg="mod">
          <ac:chgData name="Meg Kenward" userId="74ba5e8d-538a-4db6-bd45-834458c134b1" providerId="ADAL" clId="{84FE663E-A94B-4D32-88DC-1DD74570EE88}" dt="2024-04-23T14:20:59.991" v="2990" actId="962"/>
          <ac:cxnSpMkLst>
            <pc:docMk/>
            <pc:sldMk cId="3839967171" sldId="695"/>
            <ac:cxnSpMk id="20" creationId="{90801B63-3154-9C4D-97D9-A12D32097530}"/>
          </ac:cxnSpMkLst>
        </pc:cxnChg>
      </pc:sldChg>
      <pc:sldChg chg="addSp delSp modSp mod">
        <pc:chgData name="Meg Kenward" userId="74ba5e8d-538a-4db6-bd45-834458c134b1" providerId="ADAL" clId="{84FE663E-A94B-4D32-88DC-1DD74570EE88}" dt="2024-04-23T14:19:03.284" v="2965" actId="962"/>
        <pc:sldMkLst>
          <pc:docMk/>
          <pc:sldMk cId="1935900537" sldId="696"/>
        </pc:sldMkLst>
        <pc:spChg chg="mod">
          <ac:chgData name="Meg Kenward" userId="74ba5e8d-538a-4db6-bd45-834458c134b1" providerId="ADAL" clId="{84FE663E-A94B-4D32-88DC-1DD74570EE88}" dt="2024-04-22T14:25:23.814" v="2840" actId="6549"/>
          <ac:spMkLst>
            <pc:docMk/>
            <pc:sldMk cId="1935900537" sldId="696"/>
            <ac:spMk id="2" creationId="{33439032-322F-71C2-6622-A64C11F0F613}"/>
          </ac:spMkLst>
        </pc:spChg>
        <pc:spChg chg="del">
          <ac:chgData name="Meg Kenward" userId="74ba5e8d-538a-4db6-bd45-834458c134b1" providerId="ADAL" clId="{84FE663E-A94B-4D32-88DC-1DD74570EE88}" dt="2024-04-22T14:24:48.463" v="2815" actId="478"/>
          <ac:spMkLst>
            <pc:docMk/>
            <pc:sldMk cId="1935900537" sldId="696"/>
            <ac:spMk id="3" creationId="{0B8420F9-5C55-722D-9A8C-466BF92E5956}"/>
          </ac:spMkLst>
        </pc:spChg>
        <pc:spChg chg="mod">
          <ac:chgData name="Meg Kenward" userId="74ba5e8d-538a-4db6-bd45-834458c134b1" providerId="ADAL" clId="{84FE663E-A94B-4D32-88DC-1DD74570EE88}" dt="2024-04-23T14:12:09.335" v="2896" actId="14100"/>
          <ac:spMkLst>
            <pc:docMk/>
            <pc:sldMk cId="1935900537" sldId="696"/>
            <ac:spMk id="4" creationId="{C56AECDE-F28C-15EA-D275-617184D9F3AB}"/>
          </ac:spMkLst>
        </pc:spChg>
        <pc:spChg chg="del">
          <ac:chgData name="Meg Kenward" userId="74ba5e8d-538a-4db6-bd45-834458c134b1" providerId="ADAL" clId="{84FE663E-A94B-4D32-88DC-1DD74570EE88}" dt="2024-04-22T14:24:54.202" v="2817" actId="478"/>
          <ac:spMkLst>
            <pc:docMk/>
            <pc:sldMk cId="1935900537" sldId="696"/>
            <ac:spMk id="5" creationId="{51D81B15-9460-199C-447F-431A1DF96323}"/>
          </ac:spMkLst>
        </pc:spChg>
        <pc:spChg chg="add del mod">
          <ac:chgData name="Meg Kenward" userId="74ba5e8d-538a-4db6-bd45-834458c134b1" providerId="ADAL" clId="{84FE663E-A94B-4D32-88DC-1DD74570EE88}" dt="2024-04-22T14:24:51.625" v="2816" actId="478"/>
          <ac:spMkLst>
            <pc:docMk/>
            <pc:sldMk cId="1935900537" sldId="696"/>
            <ac:spMk id="8" creationId="{3C26A143-C431-83B2-10A0-9E079CD4E8FC}"/>
          </ac:spMkLst>
        </pc:spChg>
        <pc:spChg chg="add del mod">
          <ac:chgData name="Meg Kenward" userId="74ba5e8d-538a-4db6-bd45-834458c134b1" providerId="ADAL" clId="{84FE663E-A94B-4D32-88DC-1DD74570EE88}" dt="2024-04-22T14:24:55.704" v="2818" actId="478"/>
          <ac:spMkLst>
            <pc:docMk/>
            <pc:sldMk cId="1935900537" sldId="696"/>
            <ac:spMk id="9" creationId="{8CD4CB4D-4654-766D-4C02-5562406D49F1}"/>
          </ac:spMkLst>
        </pc:spChg>
        <pc:picChg chg="mod">
          <ac:chgData name="Meg Kenward" userId="74ba5e8d-538a-4db6-bd45-834458c134b1" providerId="ADAL" clId="{84FE663E-A94B-4D32-88DC-1DD74570EE88}" dt="2024-04-23T14:11:57.004" v="2892" actId="1076"/>
          <ac:picMkLst>
            <pc:docMk/>
            <pc:sldMk cId="1935900537" sldId="696"/>
            <ac:picMk id="6" creationId="{FE421D23-A787-CB88-5940-2892E8F9D767}"/>
          </ac:picMkLst>
        </pc:picChg>
        <pc:picChg chg="mod">
          <ac:chgData name="Meg Kenward" userId="74ba5e8d-538a-4db6-bd45-834458c134b1" providerId="ADAL" clId="{84FE663E-A94B-4D32-88DC-1DD74570EE88}" dt="2024-04-23T14:19:03.284" v="2965" actId="962"/>
          <ac:picMkLst>
            <pc:docMk/>
            <pc:sldMk cId="1935900537" sldId="696"/>
            <ac:picMk id="7" creationId="{6C9F2B76-E10C-4264-0750-BCB96B3B624C}"/>
          </ac:picMkLst>
        </pc:picChg>
      </pc:sldChg>
      <pc:sldChg chg="addSp delSp modSp mod">
        <pc:chgData name="Meg Kenward" userId="74ba5e8d-538a-4db6-bd45-834458c134b1" providerId="ADAL" clId="{84FE663E-A94B-4D32-88DC-1DD74570EE88}" dt="2024-04-23T14:19:21.492" v="2971" actId="962"/>
        <pc:sldMkLst>
          <pc:docMk/>
          <pc:sldMk cId="735765818" sldId="701"/>
        </pc:sldMkLst>
        <pc:spChg chg="mod">
          <ac:chgData name="Meg Kenward" userId="74ba5e8d-538a-4db6-bd45-834458c134b1" providerId="ADAL" clId="{84FE663E-A94B-4D32-88DC-1DD74570EE88}" dt="2024-04-22T14:20:57.282" v="2716" actId="14100"/>
          <ac:spMkLst>
            <pc:docMk/>
            <pc:sldMk cId="735765818" sldId="701"/>
            <ac:spMk id="2" creationId="{6D164EC0-94E1-38AD-DD22-81F595525C24}"/>
          </ac:spMkLst>
        </pc:spChg>
        <pc:spChg chg="del">
          <ac:chgData name="Meg Kenward" userId="74ba5e8d-538a-4db6-bd45-834458c134b1" providerId="ADAL" clId="{84FE663E-A94B-4D32-88DC-1DD74570EE88}" dt="2024-04-22T14:20:47.032" v="2711" actId="478"/>
          <ac:spMkLst>
            <pc:docMk/>
            <pc:sldMk cId="735765818" sldId="701"/>
            <ac:spMk id="3" creationId="{1EEF0911-6337-0863-0B1C-EA245F6A4A9F}"/>
          </ac:spMkLst>
        </pc:spChg>
        <pc:spChg chg="mod">
          <ac:chgData name="Meg Kenward" userId="74ba5e8d-538a-4db6-bd45-834458c134b1" providerId="ADAL" clId="{84FE663E-A94B-4D32-88DC-1DD74570EE88}" dt="2024-04-22T14:21:08.867" v="2722" actId="1076"/>
          <ac:spMkLst>
            <pc:docMk/>
            <pc:sldMk cId="735765818" sldId="701"/>
            <ac:spMk id="4" creationId="{E47787CF-2635-66F2-29DC-A34765BE45BF}"/>
          </ac:spMkLst>
        </pc:spChg>
        <pc:spChg chg="del mod">
          <ac:chgData name="Meg Kenward" userId="74ba5e8d-538a-4db6-bd45-834458c134b1" providerId="ADAL" clId="{84FE663E-A94B-4D32-88DC-1DD74570EE88}" dt="2024-04-22T14:20:52.294" v="2714" actId="478"/>
          <ac:spMkLst>
            <pc:docMk/>
            <pc:sldMk cId="735765818" sldId="701"/>
            <ac:spMk id="5" creationId="{F619D775-C78F-283C-C171-C9EA0204E7F4}"/>
          </ac:spMkLst>
        </pc:spChg>
        <pc:spChg chg="add del mod">
          <ac:chgData name="Meg Kenward" userId="74ba5e8d-538a-4db6-bd45-834458c134b1" providerId="ADAL" clId="{84FE663E-A94B-4D32-88DC-1DD74570EE88}" dt="2024-04-22T14:20:49.615" v="2713" actId="478"/>
          <ac:spMkLst>
            <pc:docMk/>
            <pc:sldMk cId="735765818" sldId="701"/>
            <ac:spMk id="7" creationId="{46F88E5E-5A9D-C8EA-3FE8-2C15E49194BB}"/>
          </ac:spMkLst>
        </pc:spChg>
        <pc:spChg chg="add del mod">
          <ac:chgData name="Meg Kenward" userId="74ba5e8d-538a-4db6-bd45-834458c134b1" providerId="ADAL" clId="{84FE663E-A94B-4D32-88DC-1DD74570EE88}" dt="2024-04-22T14:20:54.244" v="2715" actId="478"/>
          <ac:spMkLst>
            <pc:docMk/>
            <pc:sldMk cId="735765818" sldId="701"/>
            <ac:spMk id="8" creationId="{9C51E689-5C1B-F99B-363F-7B924F065EC1}"/>
          </ac:spMkLst>
        </pc:spChg>
        <pc:picChg chg="mod">
          <ac:chgData name="Meg Kenward" userId="74ba5e8d-538a-4db6-bd45-834458c134b1" providerId="ADAL" clId="{84FE663E-A94B-4D32-88DC-1DD74570EE88}" dt="2024-04-23T14:19:21.492" v="2971" actId="962"/>
          <ac:picMkLst>
            <pc:docMk/>
            <pc:sldMk cId="735765818" sldId="701"/>
            <ac:picMk id="6" creationId="{D9724B9E-6693-42DE-A296-E00C9751D539}"/>
          </ac:picMkLst>
        </pc:picChg>
      </pc:sldChg>
      <pc:sldChg chg="addSp delSp modSp mod">
        <pc:chgData name="Meg Kenward" userId="74ba5e8d-538a-4db6-bd45-834458c134b1" providerId="ADAL" clId="{84FE663E-A94B-4D32-88DC-1DD74570EE88}" dt="2024-04-23T14:19:19.527" v="2970" actId="962"/>
        <pc:sldMkLst>
          <pc:docMk/>
          <pc:sldMk cId="2620219193" sldId="702"/>
        </pc:sldMkLst>
        <pc:spChg chg="mod">
          <ac:chgData name="Meg Kenward" userId="74ba5e8d-538a-4db6-bd45-834458c134b1" providerId="ADAL" clId="{84FE663E-A94B-4D32-88DC-1DD74570EE88}" dt="2024-04-22T14:21:21.281" v="2725" actId="14100"/>
          <ac:spMkLst>
            <pc:docMk/>
            <pc:sldMk cId="2620219193" sldId="702"/>
            <ac:spMk id="2" creationId="{08E2B9A5-DA7B-551C-7F8A-74B796E264E5}"/>
          </ac:spMkLst>
        </pc:spChg>
        <pc:spChg chg="del">
          <ac:chgData name="Meg Kenward" userId="74ba5e8d-538a-4db6-bd45-834458c134b1" providerId="ADAL" clId="{84FE663E-A94B-4D32-88DC-1DD74570EE88}" dt="2024-04-22T14:21:14.758" v="2723" actId="478"/>
          <ac:spMkLst>
            <pc:docMk/>
            <pc:sldMk cId="2620219193" sldId="702"/>
            <ac:spMk id="3" creationId="{2EF6A99A-EA2D-FE7B-B929-83912560A8B5}"/>
          </ac:spMkLst>
        </pc:spChg>
        <pc:spChg chg="mod">
          <ac:chgData name="Meg Kenward" userId="74ba5e8d-538a-4db6-bd45-834458c134b1" providerId="ADAL" clId="{84FE663E-A94B-4D32-88DC-1DD74570EE88}" dt="2024-04-22T14:21:34.345" v="2738" actId="20577"/>
          <ac:spMkLst>
            <pc:docMk/>
            <pc:sldMk cId="2620219193" sldId="702"/>
            <ac:spMk id="4" creationId="{00299F1F-A777-0674-CAF1-937F6117E320}"/>
          </ac:spMkLst>
        </pc:spChg>
        <pc:spChg chg="add del mod">
          <ac:chgData name="Meg Kenward" userId="74ba5e8d-538a-4db6-bd45-834458c134b1" providerId="ADAL" clId="{84FE663E-A94B-4D32-88DC-1DD74570EE88}" dt="2024-04-22T14:21:17.549" v="2724" actId="478"/>
          <ac:spMkLst>
            <pc:docMk/>
            <pc:sldMk cId="2620219193" sldId="702"/>
            <ac:spMk id="5" creationId="{904884D0-225A-EE5F-F5E8-B5231265352A}"/>
          </ac:spMkLst>
        </pc:spChg>
        <pc:spChg chg="mod">
          <ac:chgData name="Meg Kenward" userId="74ba5e8d-538a-4db6-bd45-834458c134b1" providerId="ADAL" clId="{84FE663E-A94B-4D32-88DC-1DD74570EE88}" dt="2024-04-18T14:41:06.229" v="722" actId="1076"/>
          <ac:spMkLst>
            <pc:docMk/>
            <pc:sldMk cId="2620219193" sldId="702"/>
            <ac:spMk id="9" creationId="{A7019E50-EE3F-3D9B-C0B6-01C8FF782BD2}"/>
          </ac:spMkLst>
        </pc:spChg>
        <pc:graphicFrameChg chg="mod modGraphic">
          <ac:chgData name="Meg Kenward" userId="74ba5e8d-538a-4db6-bd45-834458c134b1" providerId="ADAL" clId="{84FE663E-A94B-4D32-88DC-1DD74570EE88}" dt="2024-04-23T14:19:15.791" v="2969" actId="962"/>
          <ac:graphicFrameMkLst>
            <pc:docMk/>
            <pc:sldMk cId="2620219193" sldId="702"/>
            <ac:graphicFrameMk id="8" creationId="{3CB6290D-54E4-7069-A35E-1D849EBA0122}"/>
          </ac:graphicFrameMkLst>
        </pc:graphicFrameChg>
        <pc:picChg chg="del">
          <ac:chgData name="Meg Kenward" userId="74ba5e8d-538a-4db6-bd45-834458c134b1" providerId="ADAL" clId="{84FE663E-A94B-4D32-88DC-1DD74570EE88}" dt="2024-04-18T14:38:11.027" v="670" actId="478"/>
          <ac:picMkLst>
            <pc:docMk/>
            <pc:sldMk cId="2620219193" sldId="702"/>
            <ac:picMk id="6" creationId="{831EEB4A-BC00-017A-817A-873B733D991C}"/>
          </ac:picMkLst>
        </pc:picChg>
        <pc:picChg chg="mod">
          <ac:chgData name="Meg Kenward" userId="74ba5e8d-538a-4db6-bd45-834458c134b1" providerId="ADAL" clId="{84FE663E-A94B-4D32-88DC-1DD74570EE88}" dt="2024-04-23T14:19:19.527" v="2970" actId="962"/>
          <ac:picMkLst>
            <pc:docMk/>
            <pc:sldMk cId="2620219193" sldId="702"/>
            <ac:picMk id="7" creationId="{AD0ECF3B-45D4-9230-BDC1-BE0384FE1698}"/>
          </ac:picMkLst>
        </pc:picChg>
      </pc:sldChg>
      <pc:sldChg chg="addSp delSp modSp mod">
        <pc:chgData name="Meg Kenward" userId="74ba5e8d-538a-4db6-bd45-834458c134b1" providerId="ADAL" clId="{84FE663E-A94B-4D32-88DC-1DD74570EE88}" dt="2024-04-23T14:19:10.689" v="2967" actId="962"/>
        <pc:sldMkLst>
          <pc:docMk/>
          <pc:sldMk cId="4015730900" sldId="703"/>
        </pc:sldMkLst>
        <pc:spChg chg="del">
          <ac:chgData name="Meg Kenward" userId="74ba5e8d-538a-4db6-bd45-834458c134b1" providerId="ADAL" clId="{84FE663E-A94B-4D32-88DC-1DD74570EE88}" dt="2024-04-22T14:22:01.471" v="2747" actId="478"/>
          <ac:spMkLst>
            <pc:docMk/>
            <pc:sldMk cId="4015730900" sldId="703"/>
            <ac:spMk id="3" creationId="{A953A73B-67A3-9630-3A62-8C37B2112598}"/>
          </ac:spMkLst>
        </pc:spChg>
        <pc:spChg chg="mod">
          <ac:chgData name="Meg Kenward" userId="74ba5e8d-538a-4db6-bd45-834458c134b1" providerId="ADAL" clId="{84FE663E-A94B-4D32-88DC-1DD74570EE88}" dt="2024-04-22T14:22:24.851" v="2759" actId="403"/>
          <ac:spMkLst>
            <pc:docMk/>
            <pc:sldMk cId="4015730900" sldId="703"/>
            <ac:spMk id="4" creationId="{5AB4A82D-A087-C552-79B3-3C0127BA1A29}"/>
          </ac:spMkLst>
        </pc:spChg>
        <pc:spChg chg="del mod">
          <ac:chgData name="Meg Kenward" userId="74ba5e8d-538a-4db6-bd45-834458c134b1" providerId="ADAL" clId="{84FE663E-A94B-4D32-88DC-1DD74570EE88}" dt="2024-04-22T14:22:07.961" v="2750" actId="478"/>
          <ac:spMkLst>
            <pc:docMk/>
            <pc:sldMk cId="4015730900" sldId="703"/>
            <ac:spMk id="5" creationId="{E7B2830F-2E38-38F9-B15D-9E1CBFCD8F8A}"/>
          </ac:spMkLst>
        </pc:spChg>
        <pc:spChg chg="del mod">
          <ac:chgData name="Meg Kenward" userId="74ba5e8d-538a-4db6-bd45-834458c134b1" providerId="ADAL" clId="{84FE663E-A94B-4D32-88DC-1DD74570EE88}" dt="2024-04-22T14:22:05.290" v="2749" actId="478"/>
          <ac:spMkLst>
            <pc:docMk/>
            <pc:sldMk cId="4015730900" sldId="703"/>
            <ac:spMk id="6" creationId="{260D6E68-615B-8370-C11D-819BA5DFAD70}"/>
          </ac:spMkLst>
        </pc:spChg>
        <pc:spChg chg="mod">
          <ac:chgData name="Meg Kenward" userId="74ba5e8d-538a-4db6-bd45-834458c134b1" providerId="ADAL" clId="{84FE663E-A94B-4D32-88DC-1DD74570EE88}" dt="2024-04-22T14:22:38.015" v="2764" actId="1076"/>
          <ac:spMkLst>
            <pc:docMk/>
            <pc:sldMk cId="4015730900" sldId="703"/>
            <ac:spMk id="8" creationId="{96D78E33-5B43-BAA3-DED8-295B3D105EDA}"/>
          </ac:spMkLst>
        </pc:spChg>
        <pc:spChg chg="add del mod">
          <ac:chgData name="Meg Kenward" userId="74ba5e8d-538a-4db6-bd45-834458c134b1" providerId="ADAL" clId="{84FE663E-A94B-4D32-88DC-1DD74570EE88}" dt="2024-04-22T14:22:03.025" v="2748" actId="478"/>
          <ac:spMkLst>
            <pc:docMk/>
            <pc:sldMk cId="4015730900" sldId="703"/>
            <ac:spMk id="9" creationId="{C3A31D2B-C208-AAE2-1316-CCCFB6BF5BE0}"/>
          </ac:spMkLst>
        </pc:spChg>
        <pc:spChg chg="add del mod">
          <ac:chgData name="Meg Kenward" userId="74ba5e8d-538a-4db6-bd45-834458c134b1" providerId="ADAL" clId="{84FE663E-A94B-4D32-88DC-1DD74570EE88}" dt="2024-04-22T14:22:10.541" v="2751" actId="478"/>
          <ac:spMkLst>
            <pc:docMk/>
            <pc:sldMk cId="4015730900" sldId="703"/>
            <ac:spMk id="10" creationId="{7DF8E4E0-0DB0-A022-3F2D-0AE2CE96C939}"/>
          </ac:spMkLst>
        </pc:spChg>
        <pc:picChg chg="mod">
          <ac:chgData name="Meg Kenward" userId="74ba5e8d-538a-4db6-bd45-834458c134b1" providerId="ADAL" clId="{84FE663E-A94B-4D32-88DC-1DD74570EE88}" dt="2024-04-23T14:19:10.689" v="2967" actId="962"/>
          <ac:picMkLst>
            <pc:docMk/>
            <pc:sldMk cId="4015730900" sldId="703"/>
            <ac:picMk id="7" creationId="{CB505B40-2136-61AA-A099-5D9F49BCB618}"/>
          </ac:picMkLst>
        </pc:picChg>
      </pc:sldChg>
      <pc:sldChg chg="addSp delSp modSp mod">
        <pc:chgData name="Meg Kenward" userId="74ba5e8d-538a-4db6-bd45-834458c134b1" providerId="ADAL" clId="{84FE663E-A94B-4D32-88DC-1DD74570EE88}" dt="2024-04-23T14:19:51.492" v="2977" actId="478"/>
        <pc:sldMkLst>
          <pc:docMk/>
          <pc:sldMk cId="2688485466" sldId="714"/>
        </pc:sldMkLst>
        <pc:spChg chg="mod">
          <ac:chgData name="Meg Kenward" userId="74ba5e8d-538a-4db6-bd45-834458c134b1" providerId="ADAL" clId="{84FE663E-A94B-4D32-88DC-1DD74570EE88}" dt="2024-04-22T14:18:46.461" v="2673" actId="14100"/>
          <ac:spMkLst>
            <pc:docMk/>
            <pc:sldMk cId="2688485466" sldId="714"/>
            <ac:spMk id="2" creationId="{F61F4140-4EEB-0478-04AA-227CC331C0CE}"/>
          </ac:spMkLst>
        </pc:spChg>
        <pc:spChg chg="del">
          <ac:chgData name="Meg Kenward" userId="74ba5e8d-538a-4db6-bd45-834458c134b1" providerId="ADAL" clId="{84FE663E-A94B-4D32-88DC-1DD74570EE88}" dt="2024-04-23T14:19:49.391" v="2976" actId="478"/>
          <ac:spMkLst>
            <pc:docMk/>
            <pc:sldMk cId="2688485466" sldId="714"/>
            <ac:spMk id="3" creationId="{C685A77E-B0C2-821C-CE51-22DA86BA0FBF}"/>
          </ac:spMkLst>
        </pc:spChg>
        <pc:spChg chg="add del mod">
          <ac:chgData name="Meg Kenward" userId="74ba5e8d-538a-4db6-bd45-834458c134b1" providerId="ADAL" clId="{84FE663E-A94B-4D32-88DC-1DD74570EE88}" dt="2024-04-22T14:18:34.333" v="2667" actId="478"/>
          <ac:spMkLst>
            <pc:docMk/>
            <pc:sldMk cId="2688485466" sldId="714"/>
            <ac:spMk id="4" creationId="{5584D3AC-5CCE-C80D-6F09-F7DF247CB418}"/>
          </ac:spMkLst>
        </pc:spChg>
        <pc:spChg chg="add del mod">
          <ac:chgData name="Meg Kenward" userId="74ba5e8d-538a-4db6-bd45-834458c134b1" providerId="ADAL" clId="{84FE663E-A94B-4D32-88DC-1DD74570EE88}" dt="2024-04-23T14:19:51.492" v="2977" actId="478"/>
          <ac:spMkLst>
            <pc:docMk/>
            <pc:sldMk cId="2688485466" sldId="714"/>
            <ac:spMk id="4" creationId="{CE7C4B7A-5C82-52E8-DCA1-524DFAD0B79A}"/>
          </ac:spMkLst>
        </pc:spChg>
        <pc:spChg chg="mod">
          <ac:chgData name="Meg Kenward" userId="74ba5e8d-538a-4db6-bd45-834458c134b1" providerId="ADAL" clId="{84FE663E-A94B-4D32-88DC-1DD74570EE88}" dt="2024-04-23T14:14:06.966" v="2918" actId="404"/>
          <ac:spMkLst>
            <pc:docMk/>
            <pc:sldMk cId="2688485466" sldId="714"/>
            <ac:spMk id="5" creationId="{CA5F20FE-16CB-0654-018D-D196282D5EE3}"/>
          </ac:spMkLst>
        </pc:spChg>
        <pc:spChg chg="del mod">
          <ac:chgData name="Meg Kenward" userId="74ba5e8d-538a-4db6-bd45-834458c134b1" providerId="ADAL" clId="{84FE663E-A94B-4D32-88DC-1DD74570EE88}" dt="2024-04-22T14:18:32.018" v="2666" actId="478"/>
          <ac:spMkLst>
            <pc:docMk/>
            <pc:sldMk cId="2688485466" sldId="714"/>
            <ac:spMk id="6" creationId="{E8E47804-BB1A-8A1E-CD2E-87C0672FA3C6}"/>
          </ac:spMkLst>
        </pc:spChg>
        <pc:spChg chg="del mod">
          <ac:chgData name="Meg Kenward" userId="74ba5e8d-538a-4db6-bd45-834458c134b1" providerId="ADAL" clId="{84FE663E-A94B-4D32-88DC-1DD74570EE88}" dt="2024-04-22T14:18:29.602" v="2665" actId="478"/>
          <ac:spMkLst>
            <pc:docMk/>
            <pc:sldMk cId="2688485466" sldId="714"/>
            <ac:spMk id="7" creationId="{209F1450-815C-5734-CC1D-4ED74B07BCCA}"/>
          </ac:spMkLst>
        </pc:spChg>
      </pc:sldChg>
      <pc:sldChg chg="addSp delSp modSp mod">
        <pc:chgData name="Meg Kenward" userId="74ba5e8d-538a-4db6-bd45-834458c134b1" providerId="ADAL" clId="{84FE663E-A94B-4D32-88DC-1DD74570EE88}" dt="2024-04-23T14:30:18.220" v="3112" actId="20577"/>
        <pc:sldMkLst>
          <pc:docMk/>
          <pc:sldMk cId="4134499892" sldId="720"/>
        </pc:sldMkLst>
        <pc:spChg chg="del mod">
          <ac:chgData name="Meg Kenward" userId="74ba5e8d-538a-4db6-bd45-834458c134b1" providerId="ADAL" clId="{84FE663E-A94B-4D32-88DC-1DD74570EE88}" dt="2024-04-22T14:13:26.133" v="2564" actId="478"/>
          <ac:spMkLst>
            <pc:docMk/>
            <pc:sldMk cId="4134499892" sldId="720"/>
            <ac:spMk id="2" creationId="{F1A81666-8032-A64D-9092-C26D4E13B05E}"/>
          </ac:spMkLst>
        </pc:spChg>
        <pc:spChg chg="del">
          <ac:chgData name="Meg Kenward" userId="74ba5e8d-538a-4db6-bd45-834458c134b1" providerId="ADAL" clId="{84FE663E-A94B-4D32-88DC-1DD74570EE88}" dt="2024-04-23T14:21:19.024" v="2995" actId="478"/>
          <ac:spMkLst>
            <pc:docMk/>
            <pc:sldMk cId="4134499892" sldId="720"/>
            <ac:spMk id="3" creationId="{8B7DCD2F-DBAC-91BD-9D86-AC0EF28F6FB2}"/>
          </ac:spMkLst>
        </pc:spChg>
        <pc:spChg chg="del">
          <ac:chgData name="Meg Kenward" userId="74ba5e8d-538a-4db6-bd45-834458c134b1" providerId="ADAL" clId="{84FE663E-A94B-4D32-88DC-1DD74570EE88}" dt="2024-04-23T14:21:22.648" v="2996" actId="478"/>
          <ac:spMkLst>
            <pc:docMk/>
            <pc:sldMk cId="4134499892" sldId="720"/>
            <ac:spMk id="4" creationId="{B434A21F-EC06-4B93-D43A-695A4CF97E98}"/>
          </ac:spMkLst>
        </pc:spChg>
        <pc:spChg chg="mod">
          <ac:chgData name="Meg Kenward" userId="74ba5e8d-538a-4db6-bd45-834458c134b1" providerId="ADAL" clId="{84FE663E-A94B-4D32-88DC-1DD74570EE88}" dt="2024-04-22T14:13:48.156" v="2573" actId="403"/>
          <ac:spMkLst>
            <pc:docMk/>
            <pc:sldMk cId="4134499892" sldId="720"/>
            <ac:spMk id="6" creationId="{B6752B7C-B603-31BF-900F-E736A9991895}"/>
          </ac:spMkLst>
        </pc:spChg>
        <pc:spChg chg="del mod">
          <ac:chgData name="Meg Kenward" userId="74ba5e8d-538a-4db6-bd45-834458c134b1" providerId="ADAL" clId="{84FE663E-A94B-4D32-88DC-1DD74570EE88}" dt="2024-04-22T14:13:39.529" v="2570" actId="478"/>
          <ac:spMkLst>
            <pc:docMk/>
            <pc:sldMk cId="4134499892" sldId="720"/>
            <ac:spMk id="7" creationId="{7D2F0406-7539-38AE-B84C-CF1B567ED1D8}"/>
          </ac:spMkLst>
        </pc:spChg>
        <pc:spChg chg="del">
          <ac:chgData name="Meg Kenward" userId="74ba5e8d-538a-4db6-bd45-834458c134b1" providerId="ADAL" clId="{84FE663E-A94B-4D32-88DC-1DD74570EE88}" dt="2024-04-23T14:21:24.229" v="2997" actId="478"/>
          <ac:spMkLst>
            <pc:docMk/>
            <pc:sldMk cId="4134499892" sldId="720"/>
            <ac:spMk id="8" creationId="{4870F304-25A4-209A-2F90-6807B0DB1DF7}"/>
          </ac:spMkLst>
        </pc:spChg>
        <pc:spChg chg="add del mod">
          <ac:chgData name="Meg Kenward" userId="74ba5e8d-538a-4db6-bd45-834458c134b1" providerId="ADAL" clId="{84FE663E-A94B-4D32-88DC-1DD74570EE88}" dt="2024-04-22T14:13:30.751" v="2566" actId="478"/>
          <ac:spMkLst>
            <pc:docMk/>
            <pc:sldMk cId="4134499892" sldId="720"/>
            <ac:spMk id="9" creationId="{F53F26E4-3B7C-5900-216E-7C37DC6A9342}"/>
          </ac:spMkLst>
        </pc:spChg>
        <pc:spChg chg="mod">
          <ac:chgData name="Meg Kenward" userId="74ba5e8d-538a-4db6-bd45-834458c134b1" providerId="ADAL" clId="{84FE663E-A94B-4D32-88DC-1DD74570EE88}" dt="2024-04-23T14:30:18.220" v="3112" actId="20577"/>
          <ac:spMkLst>
            <pc:docMk/>
            <pc:sldMk cId="4134499892" sldId="720"/>
            <ac:spMk id="10" creationId="{D327A1C6-8704-4547-F6CF-4D5D3E456187}"/>
          </ac:spMkLst>
        </pc:spChg>
        <pc:spChg chg="add del mod">
          <ac:chgData name="Meg Kenward" userId="74ba5e8d-538a-4db6-bd45-834458c134b1" providerId="ADAL" clId="{84FE663E-A94B-4D32-88DC-1DD74570EE88}" dt="2024-04-22T14:13:42.279" v="2571" actId="478"/>
          <ac:spMkLst>
            <pc:docMk/>
            <pc:sldMk cId="4134499892" sldId="720"/>
            <ac:spMk id="11" creationId="{C47C187A-E71F-F934-958E-FBFB7374853A}"/>
          </ac:spMkLst>
        </pc:spChg>
        <pc:picChg chg="mod">
          <ac:chgData name="Meg Kenward" userId="74ba5e8d-538a-4db6-bd45-834458c134b1" providerId="ADAL" clId="{84FE663E-A94B-4D32-88DC-1DD74570EE88}" dt="2024-04-23T14:21:15.609" v="2994" actId="962"/>
          <ac:picMkLst>
            <pc:docMk/>
            <pc:sldMk cId="4134499892" sldId="720"/>
            <ac:picMk id="5" creationId="{8938379D-0E11-D262-6022-D4D3B111E734}"/>
          </ac:picMkLst>
        </pc:picChg>
      </pc:sldChg>
      <pc:sldChg chg="addSp delSp modSp mod">
        <pc:chgData name="Meg Kenward" userId="74ba5e8d-538a-4db6-bd45-834458c134b1" providerId="ADAL" clId="{84FE663E-A94B-4D32-88DC-1DD74570EE88}" dt="2024-04-23T14:24:30.929" v="3094" actId="33553"/>
        <pc:sldMkLst>
          <pc:docMk/>
          <pc:sldMk cId="2312842417" sldId="775"/>
        </pc:sldMkLst>
        <pc:spChg chg="del mod">
          <ac:chgData name="Meg Kenward" userId="74ba5e8d-538a-4db6-bd45-834458c134b1" providerId="ADAL" clId="{84FE663E-A94B-4D32-88DC-1DD74570EE88}" dt="2024-04-22T14:18:53.207" v="2674" actId="478"/>
          <ac:spMkLst>
            <pc:docMk/>
            <pc:sldMk cId="2312842417" sldId="775"/>
            <ac:spMk id="2" creationId="{8FE990EE-1AFF-4F46-978D-F4942D1A61C6}"/>
          </ac:spMkLst>
        </pc:spChg>
        <pc:spChg chg="del">
          <ac:chgData name="Meg Kenward" userId="74ba5e8d-538a-4db6-bd45-834458c134b1" providerId="ADAL" clId="{84FE663E-A94B-4D32-88DC-1DD74570EE88}" dt="2024-04-23T14:19:44.592" v="2975" actId="478"/>
          <ac:spMkLst>
            <pc:docMk/>
            <pc:sldMk cId="2312842417" sldId="775"/>
            <ac:spMk id="3" creationId="{73783B3B-F4BF-1714-9098-310088315D62}"/>
          </ac:spMkLst>
        </pc:spChg>
        <pc:spChg chg="add del mod">
          <ac:chgData name="Meg Kenward" userId="74ba5e8d-538a-4db6-bd45-834458c134b1" providerId="ADAL" clId="{84FE663E-A94B-4D32-88DC-1DD74570EE88}" dt="2024-04-22T14:19:04.067" v="2678" actId="478"/>
          <ac:spMkLst>
            <pc:docMk/>
            <pc:sldMk cId="2312842417" sldId="775"/>
            <ac:spMk id="4" creationId="{B40B8C2D-2E31-7804-673A-2804178AE9B0}"/>
          </ac:spMkLst>
        </pc:spChg>
        <pc:spChg chg="mod">
          <ac:chgData name="Meg Kenward" userId="74ba5e8d-538a-4db6-bd45-834458c134b1" providerId="ADAL" clId="{84FE663E-A94B-4D32-88DC-1DD74570EE88}" dt="2024-04-23T14:19:35.694" v="2974" actId="1076"/>
          <ac:spMkLst>
            <pc:docMk/>
            <pc:sldMk cId="2312842417" sldId="775"/>
            <ac:spMk id="5" creationId="{938B5118-6EAB-1600-E2C4-C51AF1E94D0D}"/>
          </ac:spMkLst>
        </pc:spChg>
        <pc:spChg chg="del">
          <ac:chgData name="Meg Kenward" userId="74ba5e8d-538a-4db6-bd45-834458c134b1" providerId="ADAL" clId="{84FE663E-A94B-4D32-88DC-1DD74570EE88}" dt="2024-04-22T14:18:55.614" v="2675" actId="478"/>
          <ac:spMkLst>
            <pc:docMk/>
            <pc:sldMk cId="2312842417" sldId="775"/>
            <ac:spMk id="6" creationId="{AF08486A-04D0-337A-C4F1-B375CBF31DB8}"/>
          </ac:spMkLst>
        </pc:spChg>
        <pc:spChg chg="mod">
          <ac:chgData name="Meg Kenward" userId="74ba5e8d-538a-4db6-bd45-834458c134b1" providerId="ADAL" clId="{84FE663E-A94B-4D32-88DC-1DD74570EE88}" dt="2024-04-23T14:24:30.929" v="3094" actId="33553"/>
          <ac:spMkLst>
            <pc:docMk/>
            <pc:sldMk cId="2312842417" sldId="775"/>
            <ac:spMk id="8" creationId="{5835A3DF-9F64-E57F-8E09-D6956D72A026}"/>
          </ac:spMkLst>
        </pc:spChg>
        <pc:spChg chg="add del mod">
          <ac:chgData name="Meg Kenward" userId="74ba5e8d-538a-4db6-bd45-834458c134b1" providerId="ADAL" clId="{84FE663E-A94B-4D32-88DC-1DD74570EE88}" dt="2024-04-22T14:18:58.108" v="2676" actId="478"/>
          <ac:spMkLst>
            <pc:docMk/>
            <pc:sldMk cId="2312842417" sldId="775"/>
            <ac:spMk id="9" creationId="{AE748C1D-CDDC-4ED9-4006-38CC56BFE792}"/>
          </ac:spMkLst>
        </pc:spChg>
        <pc:picChg chg="mod">
          <ac:chgData name="Meg Kenward" userId="74ba5e8d-538a-4db6-bd45-834458c134b1" providerId="ADAL" clId="{84FE663E-A94B-4D32-88DC-1DD74570EE88}" dt="2024-04-23T14:22:02.104" v="3004" actId="962"/>
          <ac:picMkLst>
            <pc:docMk/>
            <pc:sldMk cId="2312842417" sldId="775"/>
            <ac:picMk id="7" creationId="{40ED3B9C-1736-497F-17BB-0B6D84EF774C}"/>
          </ac:picMkLst>
        </pc:picChg>
      </pc:sldChg>
      <pc:sldChg chg="addSp delSp modSp mod">
        <pc:chgData name="Meg Kenward" userId="74ba5e8d-538a-4db6-bd45-834458c134b1" providerId="ADAL" clId="{84FE663E-A94B-4D32-88DC-1DD74570EE88}" dt="2024-04-23T15:44:13.915" v="4438" actId="962"/>
        <pc:sldMkLst>
          <pc:docMk/>
          <pc:sldMk cId="1007210631" sldId="776"/>
        </pc:sldMkLst>
        <pc:spChg chg="mod">
          <ac:chgData name="Meg Kenward" userId="74ba5e8d-538a-4db6-bd45-834458c134b1" providerId="ADAL" clId="{84FE663E-A94B-4D32-88DC-1DD74570EE88}" dt="2024-04-22T14:08:25.971" v="2489" actId="14100"/>
          <ac:spMkLst>
            <pc:docMk/>
            <pc:sldMk cId="1007210631" sldId="776"/>
            <ac:spMk id="2" creationId="{C5AA4A23-D0D5-4A06-B3E7-10B10FC763E7}"/>
          </ac:spMkLst>
        </pc:spChg>
        <pc:spChg chg="del mod">
          <ac:chgData name="Meg Kenward" userId="74ba5e8d-538a-4db6-bd45-834458c134b1" providerId="ADAL" clId="{84FE663E-A94B-4D32-88DC-1DD74570EE88}" dt="2024-04-22T14:08:11.798" v="2483" actId="478"/>
          <ac:spMkLst>
            <pc:docMk/>
            <pc:sldMk cId="1007210631" sldId="776"/>
            <ac:spMk id="3" creationId="{CBE2F755-CEDB-0D3C-14B5-E0EB5FD59DEB}"/>
          </ac:spMkLst>
        </pc:spChg>
        <pc:spChg chg="mod">
          <ac:chgData name="Meg Kenward" userId="74ba5e8d-538a-4db6-bd45-834458c134b1" providerId="ADAL" clId="{84FE663E-A94B-4D32-88DC-1DD74570EE88}" dt="2024-04-23T15:44:13.915" v="4438" actId="962"/>
          <ac:spMkLst>
            <pc:docMk/>
            <pc:sldMk cId="1007210631" sldId="776"/>
            <ac:spMk id="4" creationId="{4D0658BD-EAE2-394D-C5CF-F8F84906CA23}"/>
          </ac:spMkLst>
        </pc:spChg>
        <pc:spChg chg="del mod">
          <ac:chgData name="Meg Kenward" userId="74ba5e8d-538a-4db6-bd45-834458c134b1" providerId="ADAL" clId="{84FE663E-A94B-4D32-88DC-1DD74570EE88}" dt="2024-04-22T14:08:14.200" v="2485" actId="478"/>
          <ac:spMkLst>
            <pc:docMk/>
            <pc:sldMk cId="1007210631" sldId="776"/>
            <ac:spMk id="5" creationId="{AAB4AF5B-5510-DC4F-A5FB-6683CCEE06F7}"/>
          </ac:spMkLst>
        </pc:spChg>
        <pc:spChg chg="del">
          <ac:chgData name="Meg Kenward" userId="74ba5e8d-538a-4db6-bd45-834458c134b1" providerId="ADAL" clId="{84FE663E-A94B-4D32-88DC-1DD74570EE88}" dt="2024-04-22T14:08:17.321" v="2487" actId="478"/>
          <ac:spMkLst>
            <pc:docMk/>
            <pc:sldMk cId="1007210631" sldId="776"/>
            <ac:spMk id="6" creationId="{34A8CA06-DD88-0D92-E2A4-C5FD34C79CE5}"/>
          </ac:spMkLst>
        </pc:spChg>
        <pc:spChg chg="del mod">
          <ac:chgData name="Meg Kenward" userId="74ba5e8d-538a-4db6-bd45-834458c134b1" providerId="ADAL" clId="{84FE663E-A94B-4D32-88DC-1DD74570EE88}" dt="2024-04-23T14:58:23.186" v="4311" actId="478"/>
          <ac:spMkLst>
            <pc:docMk/>
            <pc:sldMk cId="1007210631" sldId="776"/>
            <ac:spMk id="8" creationId="{9A15BE01-992F-5C60-A304-10F9E6328AA2}"/>
          </ac:spMkLst>
        </pc:spChg>
        <pc:spChg chg="add del mod">
          <ac:chgData name="Meg Kenward" userId="74ba5e8d-538a-4db6-bd45-834458c134b1" providerId="ADAL" clId="{84FE663E-A94B-4D32-88DC-1DD74570EE88}" dt="2024-04-22T14:08:13.024" v="2484" actId="478"/>
          <ac:spMkLst>
            <pc:docMk/>
            <pc:sldMk cId="1007210631" sldId="776"/>
            <ac:spMk id="9" creationId="{1224A5E6-3D6B-8844-D047-4B903D507F95}"/>
          </ac:spMkLst>
        </pc:spChg>
        <pc:spChg chg="add del mod">
          <ac:chgData name="Meg Kenward" userId="74ba5e8d-538a-4db6-bd45-834458c134b1" providerId="ADAL" clId="{84FE663E-A94B-4D32-88DC-1DD74570EE88}" dt="2024-04-22T14:08:16.216" v="2486" actId="478"/>
          <ac:spMkLst>
            <pc:docMk/>
            <pc:sldMk cId="1007210631" sldId="776"/>
            <ac:spMk id="10" creationId="{5C290EC5-93DB-AC7E-16DB-A778A0986CAE}"/>
          </ac:spMkLst>
        </pc:spChg>
        <pc:picChg chg="mod">
          <ac:chgData name="Meg Kenward" userId="74ba5e8d-538a-4db6-bd45-834458c134b1" providerId="ADAL" clId="{84FE663E-A94B-4D32-88DC-1DD74570EE88}" dt="2024-04-23T14:18:31.976" v="2959" actId="962"/>
          <ac:picMkLst>
            <pc:docMk/>
            <pc:sldMk cId="1007210631" sldId="776"/>
            <ac:picMk id="7" creationId="{4EE0DEEC-4B3D-A18D-2E0A-F1B4216B2B15}"/>
          </ac:picMkLst>
        </pc:picChg>
      </pc:sldChg>
      <pc:sldChg chg="addSp delSp modSp mod">
        <pc:chgData name="Meg Kenward" userId="74ba5e8d-538a-4db6-bd45-834458c134b1" providerId="ADAL" clId="{84FE663E-A94B-4D32-88DC-1DD74570EE88}" dt="2024-04-23T14:19:08.072" v="2966" actId="962"/>
        <pc:sldMkLst>
          <pc:docMk/>
          <pc:sldMk cId="3784367582" sldId="777"/>
        </pc:sldMkLst>
        <pc:spChg chg="mod">
          <ac:chgData name="Meg Kenward" userId="74ba5e8d-538a-4db6-bd45-834458c134b1" providerId="ADAL" clId="{84FE663E-A94B-4D32-88DC-1DD74570EE88}" dt="2024-04-22T14:23:19.859" v="2780" actId="14100"/>
          <ac:spMkLst>
            <pc:docMk/>
            <pc:sldMk cId="3784367582" sldId="777"/>
            <ac:spMk id="2" creationId="{5E7EFBD3-5FD5-CC43-B09C-C99A29089801}"/>
          </ac:spMkLst>
        </pc:spChg>
        <pc:spChg chg="del mod">
          <ac:chgData name="Meg Kenward" userId="74ba5e8d-538a-4db6-bd45-834458c134b1" providerId="ADAL" clId="{84FE663E-A94B-4D32-88DC-1DD74570EE88}" dt="2024-04-22T14:23:09.873" v="2777" actId="478"/>
          <ac:spMkLst>
            <pc:docMk/>
            <pc:sldMk cId="3784367582" sldId="777"/>
            <ac:spMk id="3" creationId="{37A44D88-0018-152B-58BC-AEEBF91395BD}"/>
          </ac:spMkLst>
        </pc:spChg>
        <pc:spChg chg="add del mod">
          <ac:chgData name="Meg Kenward" userId="74ba5e8d-538a-4db6-bd45-834458c134b1" providerId="ADAL" clId="{84FE663E-A94B-4D32-88DC-1DD74570EE88}" dt="2024-04-22T14:23:13.672" v="2778" actId="478"/>
          <ac:spMkLst>
            <pc:docMk/>
            <pc:sldMk cId="3784367582" sldId="777"/>
            <ac:spMk id="5" creationId="{16DD66C7-C4A0-85A3-20A7-2E1CE4EB2581}"/>
          </ac:spMkLst>
        </pc:spChg>
        <pc:spChg chg="del mod">
          <ac:chgData name="Meg Kenward" userId="74ba5e8d-538a-4db6-bd45-834458c134b1" providerId="ADAL" clId="{84FE663E-A94B-4D32-88DC-1DD74570EE88}" dt="2024-04-22T14:23:15.611" v="2779" actId="478"/>
          <ac:spMkLst>
            <pc:docMk/>
            <pc:sldMk cId="3784367582" sldId="777"/>
            <ac:spMk id="6" creationId="{CF296423-C6E5-D22D-BD1A-B41E30CAD868}"/>
          </ac:spMkLst>
        </pc:spChg>
        <pc:spChg chg="mod">
          <ac:chgData name="Meg Kenward" userId="74ba5e8d-538a-4db6-bd45-834458c134b1" providerId="ADAL" clId="{84FE663E-A94B-4D32-88DC-1DD74570EE88}" dt="2024-04-23T14:12:46.364" v="2903" actId="207"/>
          <ac:spMkLst>
            <pc:docMk/>
            <pc:sldMk cId="3784367582" sldId="777"/>
            <ac:spMk id="8" creationId="{E2114932-3AA3-B7D1-95B6-3AC5596A85D7}"/>
          </ac:spMkLst>
        </pc:spChg>
        <pc:picChg chg="mod">
          <ac:chgData name="Meg Kenward" userId="74ba5e8d-538a-4db6-bd45-834458c134b1" providerId="ADAL" clId="{84FE663E-A94B-4D32-88DC-1DD74570EE88}" dt="2024-04-23T14:19:08.072" v="2966" actId="962"/>
          <ac:picMkLst>
            <pc:docMk/>
            <pc:sldMk cId="3784367582" sldId="777"/>
            <ac:picMk id="4" creationId="{0FA53871-062A-02F9-70C7-B6F2B8B74859}"/>
          </ac:picMkLst>
        </pc:picChg>
      </pc:sldChg>
      <pc:sldChg chg="addSp delSp modSp mod">
        <pc:chgData name="Meg Kenward" userId="74ba5e8d-538a-4db6-bd45-834458c134b1" providerId="ADAL" clId="{84FE663E-A94B-4D32-88DC-1DD74570EE88}" dt="2024-04-23T14:24:28.301" v="3093" actId="33553"/>
        <pc:sldMkLst>
          <pc:docMk/>
          <pc:sldMk cId="3345799605" sldId="779"/>
        </pc:sldMkLst>
        <pc:spChg chg="del mod">
          <ac:chgData name="Meg Kenward" userId="74ba5e8d-538a-4db6-bd45-834458c134b1" providerId="ADAL" clId="{84FE663E-A94B-4D32-88DC-1DD74570EE88}" dt="2024-04-22T14:16:25.745" v="2623" actId="478"/>
          <ac:spMkLst>
            <pc:docMk/>
            <pc:sldMk cId="3345799605" sldId="779"/>
            <ac:spMk id="2" creationId="{F1A81666-8032-A64D-9092-C26D4E13B05E}"/>
          </ac:spMkLst>
        </pc:spChg>
        <pc:spChg chg="add del mod">
          <ac:chgData name="Meg Kenward" userId="74ba5e8d-538a-4db6-bd45-834458c134b1" providerId="ADAL" clId="{84FE663E-A94B-4D32-88DC-1DD74570EE88}" dt="2024-04-22T14:16:45.813" v="2629" actId="478"/>
          <ac:spMkLst>
            <pc:docMk/>
            <pc:sldMk cId="3345799605" sldId="779"/>
            <ac:spMk id="3" creationId="{369CCC9F-8AE4-2F4E-2183-8039128B52F7}"/>
          </ac:spMkLst>
        </pc:spChg>
        <pc:spChg chg="del mod">
          <ac:chgData name="Meg Kenward" userId="74ba5e8d-538a-4db6-bd45-834458c134b1" providerId="ADAL" clId="{84FE663E-A94B-4D32-88DC-1DD74570EE88}" dt="2024-04-22T14:16:27.856" v="2624" actId="478"/>
          <ac:spMkLst>
            <pc:docMk/>
            <pc:sldMk cId="3345799605" sldId="779"/>
            <ac:spMk id="4" creationId="{40746F59-727B-A44C-9696-F06875E8BEBA}"/>
          </ac:spMkLst>
        </pc:spChg>
        <pc:spChg chg="del mod">
          <ac:chgData name="Meg Kenward" userId="74ba5e8d-538a-4db6-bd45-834458c134b1" providerId="ADAL" clId="{84FE663E-A94B-4D32-88DC-1DD74570EE88}" dt="2024-04-22T14:16:29.919" v="2625" actId="478"/>
          <ac:spMkLst>
            <pc:docMk/>
            <pc:sldMk cId="3345799605" sldId="779"/>
            <ac:spMk id="5" creationId="{D9B00C77-7D92-A84F-AA80-52CD8DBFDD6D}"/>
          </ac:spMkLst>
        </pc:spChg>
        <pc:spChg chg="del">
          <ac:chgData name="Meg Kenward" userId="74ba5e8d-538a-4db6-bd45-834458c134b1" providerId="ADAL" clId="{84FE663E-A94B-4D32-88DC-1DD74570EE88}" dt="2024-04-23T14:19:59.592" v="2978" actId="478"/>
          <ac:spMkLst>
            <pc:docMk/>
            <pc:sldMk cId="3345799605" sldId="779"/>
            <ac:spMk id="9" creationId="{8DBC24ED-FBF2-1633-E1D9-E7EABB82F053}"/>
          </ac:spMkLst>
        </pc:spChg>
        <pc:spChg chg="mod">
          <ac:chgData name="Meg Kenward" userId="74ba5e8d-538a-4db6-bd45-834458c134b1" providerId="ADAL" clId="{84FE663E-A94B-4D32-88DC-1DD74570EE88}" dt="2024-04-23T14:24:28.301" v="3093" actId="33553"/>
          <ac:spMkLst>
            <pc:docMk/>
            <pc:sldMk cId="3345799605" sldId="779"/>
            <ac:spMk id="11" creationId="{41B9AEFA-CA20-F432-FEB1-FBDC46851973}"/>
          </ac:spMkLst>
        </pc:spChg>
        <pc:spChg chg="mod">
          <ac:chgData name="Meg Kenward" userId="74ba5e8d-538a-4db6-bd45-834458c134b1" providerId="ADAL" clId="{84FE663E-A94B-4D32-88DC-1DD74570EE88}" dt="2024-04-22T14:17:38.375" v="2653" actId="14100"/>
          <ac:spMkLst>
            <pc:docMk/>
            <pc:sldMk cId="3345799605" sldId="779"/>
            <ac:spMk id="12" creationId="{972D1BAF-EB2E-30D3-169A-9D41FC4379F2}"/>
          </ac:spMkLst>
        </pc:spChg>
        <pc:spChg chg="mod">
          <ac:chgData name="Meg Kenward" userId="74ba5e8d-538a-4db6-bd45-834458c134b1" providerId="ADAL" clId="{84FE663E-A94B-4D32-88DC-1DD74570EE88}" dt="2024-04-22T14:17:35.157" v="2652" actId="14100"/>
          <ac:spMkLst>
            <pc:docMk/>
            <pc:sldMk cId="3345799605" sldId="779"/>
            <ac:spMk id="13" creationId="{5548AC1A-9C40-07C8-29FF-8F6679101F34}"/>
          </ac:spMkLst>
        </pc:spChg>
        <pc:picChg chg="mod">
          <ac:chgData name="Meg Kenward" userId="74ba5e8d-538a-4db6-bd45-834458c134b1" providerId="ADAL" clId="{84FE663E-A94B-4D32-88DC-1DD74570EE88}" dt="2024-04-23T14:21:53.173" v="3003" actId="962"/>
          <ac:picMkLst>
            <pc:docMk/>
            <pc:sldMk cId="3345799605" sldId="779"/>
            <ac:picMk id="7" creationId="{1B952350-D594-F844-3DCA-339A141FFD2E}"/>
          </ac:picMkLst>
        </pc:picChg>
      </pc:sldChg>
      <pc:sldChg chg="addSp delSp modSp mod">
        <pc:chgData name="Meg Kenward" userId="74ba5e8d-538a-4db6-bd45-834458c134b1" providerId="ADAL" clId="{84FE663E-A94B-4D32-88DC-1DD74570EE88}" dt="2024-04-23T14:25:04.438" v="3108" actId="33553"/>
        <pc:sldMkLst>
          <pc:docMk/>
          <pc:sldMk cId="3387366331" sldId="780"/>
        </pc:sldMkLst>
        <pc:spChg chg="add del mod">
          <ac:chgData name="Meg Kenward" userId="74ba5e8d-538a-4db6-bd45-834458c134b1" providerId="ADAL" clId="{84FE663E-A94B-4D32-88DC-1DD74570EE88}" dt="2024-04-22T14:24:26.049" v="2807" actId="478"/>
          <ac:spMkLst>
            <pc:docMk/>
            <pc:sldMk cId="3387366331" sldId="780"/>
            <ac:spMk id="2" creationId="{5DE8A264-48A1-9B57-AFD5-422612DF8784}"/>
          </ac:spMkLst>
        </pc:spChg>
        <pc:spChg chg="del">
          <ac:chgData name="Meg Kenward" userId="74ba5e8d-538a-4db6-bd45-834458c134b1" providerId="ADAL" clId="{84FE663E-A94B-4D32-88DC-1DD74570EE88}" dt="2024-04-22T14:24:23.325" v="2806" actId="478"/>
          <ac:spMkLst>
            <pc:docMk/>
            <pc:sldMk cId="3387366331" sldId="780"/>
            <ac:spMk id="3" creationId="{12650FFC-13CD-8478-5BDA-411AED1B2115}"/>
          </ac:spMkLst>
        </pc:spChg>
        <pc:spChg chg="mod">
          <ac:chgData name="Meg Kenward" userId="74ba5e8d-538a-4db6-bd45-834458c134b1" providerId="ADAL" clId="{84FE663E-A94B-4D32-88DC-1DD74570EE88}" dt="2024-04-23T14:25:04.438" v="3108" actId="33553"/>
          <ac:spMkLst>
            <pc:docMk/>
            <pc:sldMk cId="3387366331" sldId="780"/>
            <ac:spMk id="4" creationId="{E413C64A-9C5F-E7F8-EF20-CD232FC1EC43}"/>
          </ac:spMkLst>
        </pc:spChg>
      </pc:sldChg>
      <pc:sldChg chg="addSp delSp modSp mod modNotesTx">
        <pc:chgData name="Meg Kenward" userId="74ba5e8d-538a-4db6-bd45-834458c134b1" providerId="ADAL" clId="{84FE663E-A94B-4D32-88DC-1DD74570EE88}" dt="2024-04-23T14:22:23.901" v="3008" actId="962"/>
        <pc:sldMkLst>
          <pc:docMk/>
          <pc:sldMk cId="419383317" sldId="781"/>
        </pc:sldMkLst>
        <pc:spChg chg="del">
          <ac:chgData name="Meg Kenward" userId="74ba5e8d-538a-4db6-bd45-834458c134b1" providerId="ADAL" clId="{84FE663E-A94B-4D32-88DC-1DD74570EE88}" dt="2024-04-22T14:24:30.571" v="2808" actId="478"/>
          <ac:spMkLst>
            <pc:docMk/>
            <pc:sldMk cId="419383317" sldId="781"/>
            <ac:spMk id="3" creationId="{4CB9D785-BF45-AF76-47EA-F6F86C3FA8DF}"/>
          </ac:spMkLst>
        </pc:spChg>
        <pc:spChg chg="mod">
          <ac:chgData name="Meg Kenward" userId="74ba5e8d-538a-4db6-bd45-834458c134b1" providerId="ADAL" clId="{84FE663E-A94B-4D32-88DC-1DD74570EE88}" dt="2024-04-23T14:11:31.083" v="2889" actId="1076"/>
          <ac:spMkLst>
            <pc:docMk/>
            <pc:sldMk cId="419383317" sldId="781"/>
            <ac:spMk id="4" creationId="{121F4F25-A5D5-4FBF-C7D8-37A2433A365B}"/>
          </ac:spMkLst>
        </pc:spChg>
        <pc:spChg chg="del mod">
          <ac:chgData name="Meg Kenward" userId="74ba5e8d-538a-4db6-bd45-834458c134b1" providerId="ADAL" clId="{84FE663E-A94B-4D32-88DC-1DD74570EE88}" dt="2024-04-22T14:24:36.822" v="2810" actId="478"/>
          <ac:spMkLst>
            <pc:docMk/>
            <pc:sldMk cId="419383317" sldId="781"/>
            <ac:spMk id="5" creationId="{7572B6B0-B452-9B25-458D-A5551F790D7D}"/>
          </ac:spMkLst>
        </pc:spChg>
        <pc:spChg chg="add del mod">
          <ac:chgData name="Meg Kenward" userId="74ba5e8d-538a-4db6-bd45-834458c134b1" providerId="ADAL" clId="{84FE663E-A94B-4D32-88DC-1DD74570EE88}" dt="2024-04-22T14:24:34.227" v="2809" actId="478"/>
          <ac:spMkLst>
            <pc:docMk/>
            <pc:sldMk cId="419383317" sldId="781"/>
            <ac:spMk id="7" creationId="{A9B6ADAE-A1D4-05A6-6630-5B603DE631EA}"/>
          </ac:spMkLst>
        </pc:spChg>
        <pc:spChg chg="add del mod">
          <ac:chgData name="Meg Kenward" userId="74ba5e8d-538a-4db6-bd45-834458c134b1" providerId="ADAL" clId="{84FE663E-A94B-4D32-88DC-1DD74570EE88}" dt="2024-04-22T14:24:39.312" v="2811" actId="478"/>
          <ac:spMkLst>
            <pc:docMk/>
            <pc:sldMk cId="419383317" sldId="781"/>
            <ac:spMk id="8" creationId="{F2F53CD8-3309-6684-5D01-ACB6443F2981}"/>
          </ac:spMkLst>
        </pc:spChg>
        <pc:picChg chg="mod">
          <ac:chgData name="Meg Kenward" userId="74ba5e8d-538a-4db6-bd45-834458c134b1" providerId="ADAL" clId="{84FE663E-A94B-4D32-88DC-1DD74570EE88}" dt="2024-04-23T14:22:23.901" v="3008" actId="962"/>
          <ac:picMkLst>
            <pc:docMk/>
            <pc:sldMk cId="419383317" sldId="781"/>
            <ac:picMk id="6" creationId="{6F161873-30BB-B6E0-9BA4-8E20256ACEBD}"/>
          </ac:picMkLst>
        </pc:picChg>
      </pc:sldChg>
      <pc:sldChg chg="addSp delSp modSp mod">
        <pc:chgData name="Meg Kenward" userId="74ba5e8d-538a-4db6-bd45-834458c134b1" providerId="ADAL" clId="{84FE663E-A94B-4D32-88DC-1DD74570EE88}" dt="2024-04-23T14:21:13.801" v="2993" actId="962"/>
        <pc:sldMkLst>
          <pc:docMk/>
          <pc:sldMk cId="1072044352" sldId="783"/>
        </pc:sldMkLst>
        <pc:spChg chg="mod">
          <ac:chgData name="Meg Kenward" userId="74ba5e8d-538a-4db6-bd45-834458c134b1" providerId="ADAL" clId="{84FE663E-A94B-4D32-88DC-1DD74570EE88}" dt="2024-04-22T14:12:52.438" v="2554" actId="27636"/>
          <ac:spMkLst>
            <pc:docMk/>
            <pc:sldMk cId="1072044352" sldId="783"/>
            <ac:spMk id="2" creationId="{991AD5B7-3F0C-ACC0-AE42-46BF1C64F8B4}"/>
          </ac:spMkLst>
        </pc:spChg>
        <pc:spChg chg="del mod">
          <ac:chgData name="Meg Kenward" userId="74ba5e8d-538a-4db6-bd45-834458c134b1" providerId="ADAL" clId="{84FE663E-A94B-4D32-88DC-1DD74570EE88}" dt="2024-04-22T14:12:36.432" v="2548" actId="478"/>
          <ac:spMkLst>
            <pc:docMk/>
            <pc:sldMk cId="1072044352" sldId="783"/>
            <ac:spMk id="3" creationId="{ADF06EF0-8D7C-B975-E0FA-8C982312D6E0}"/>
          </ac:spMkLst>
        </pc:spChg>
        <pc:spChg chg="add del mod">
          <ac:chgData name="Meg Kenward" userId="74ba5e8d-538a-4db6-bd45-834458c134b1" providerId="ADAL" clId="{84FE663E-A94B-4D32-88DC-1DD74570EE88}" dt="2024-04-22T14:12:38.008" v="2549" actId="478"/>
          <ac:spMkLst>
            <pc:docMk/>
            <pc:sldMk cId="1072044352" sldId="783"/>
            <ac:spMk id="4" creationId="{C58DBEA6-1AAB-E4B8-329D-F82842E17559}"/>
          </ac:spMkLst>
        </pc:spChg>
        <pc:spChg chg="del mod">
          <ac:chgData name="Meg Kenward" userId="74ba5e8d-538a-4db6-bd45-834458c134b1" providerId="ADAL" clId="{84FE663E-A94B-4D32-88DC-1DD74570EE88}" dt="2024-04-22T14:12:40.727" v="2550" actId="478"/>
          <ac:spMkLst>
            <pc:docMk/>
            <pc:sldMk cId="1072044352" sldId="783"/>
            <ac:spMk id="6" creationId="{E05C07BC-6404-B0F3-5C68-ADDC01B9D01F}"/>
          </ac:spMkLst>
        </pc:spChg>
        <pc:spChg chg="mod">
          <ac:chgData name="Meg Kenward" userId="74ba5e8d-538a-4db6-bd45-834458c134b1" providerId="ADAL" clId="{84FE663E-A94B-4D32-88DC-1DD74570EE88}" dt="2024-04-22T14:13:04.918" v="2560" actId="403"/>
          <ac:spMkLst>
            <pc:docMk/>
            <pc:sldMk cId="1072044352" sldId="783"/>
            <ac:spMk id="8" creationId="{E74C7D87-2A0B-6ECF-10F7-29D2540001D4}"/>
          </ac:spMkLst>
        </pc:spChg>
        <pc:spChg chg="add del mod">
          <ac:chgData name="Meg Kenward" userId="74ba5e8d-538a-4db6-bd45-834458c134b1" providerId="ADAL" clId="{84FE663E-A94B-4D32-88DC-1DD74570EE88}" dt="2024-04-22T14:12:44.270" v="2551" actId="478"/>
          <ac:spMkLst>
            <pc:docMk/>
            <pc:sldMk cId="1072044352" sldId="783"/>
            <ac:spMk id="9" creationId="{8A2770F7-9862-7E5B-4CC6-9AECB96376DE}"/>
          </ac:spMkLst>
        </pc:spChg>
        <pc:picChg chg="mod">
          <ac:chgData name="Meg Kenward" userId="74ba5e8d-538a-4db6-bd45-834458c134b1" providerId="ADAL" clId="{84FE663E-A94B-4D32-88DC-1DD74570EE88}" dt="2024-04-23T14:21:13.801" v="2993" actId="962"/>
          <ac:picMkLst>
            <pc:docMk/>
            <pc:sldMk cId="1072044352" sldId="783"/>
            <ac:picMk id="7" creationId="{FED3B657-B6B1-CAD5-1818-23D6A827F5DD}"/>
          </ac:picMkLst>
        </pc:picChg>
      </pc:sldChg>
      <pc:sldChg chg="addSp delSp modSp mod">
        <pc:chgData name="Meg Kenward" userId="74ba5e8d-538a-4db6-bd45-834458c134b1" providerId="ADAL" clId="{84FE663E-A94B-4D32-88DC-1DD74570EE88}" dt="2024-04-23T15:02:45.546" v="4403" actId="1076"/>
        <pc:sldMkLst>
          <pc:docMk/>
          <pc:sldMk cId="1329335598" sldId="784"/>
        </pc:sldMkLst>
        <pc:spChg chg="mod">
          <ac:chgData name="Meg Kenward" userId="74ba5e8d-538a-4db6-bd45-834458c134b1" providerId="ADAL" clId="{84FE663E-A94B-4D32-88DC-1DD74570EE88}" dt="2024-04-22T14:11:56.947" v="2539" actId="14100"/>
          <ac:spMkLst>
            <pc:docMk/>
            <pc:sldMk cId="1329335598" sldId="784"/>
            <ac:spMk id="2" creationId="{4F7F8323-CDE8-BA76-C30C-AA7B21D001C2}"/>
          </ac:spMkLst>
        </pc:spChg>
        <pc:spChg chg="del mod">
          <ac:chgData name="Meg Kenward" userId="74ba5e8d-538a-4db6-bd45-834458c134b1" providerId="ADAL" clId="{84FE663E-A94B-4D32-88DC-1DD74570EE88}" dt="2024-04-22T14:11:50.989" v="2537" actId="478"/>
          <ac:spMkLst>
            <pc:docMk/>
            <pc:sldMk cId="1329335598" sldId="784"/>
            <ac:spMk id="3" creationId="{73E31E6D-8EEB-A791-E032-358EDF344042}"/>
          </ac:spMkLst>
        </pc:spChg>
        <pc:spChg chg="mod">
          <ac:chgData name="Meg Kenward" userId="74ba5e8d-538a-4db6-bd45-834458c134b1" providerId="ADAL" clId="{84FE663E-A94B-4D32-88DC-1DD74570EE88}" dt="2024-04-23T15:02:32.424" v="4400"/>
          <ac:spMkLst>
            <pc:docMk/>
            <pc:sldMk cId="1329335598" sldId="784"/>
            <ac:spMk id="5" creationId="{07A7A1D0-BF9A-D9F9-B4C0-5DDFDAC09184}"/>
          </ac:spMkLst>
        </pc:spChg>
        <pc:spChg chg="del">
          <ac:chgData name="Meg Kenward" userId="74ba5e8d-538a-4db6-bd45-834458c134b1" providerId="ADAL" clId="{84FE663E-A94B-4D32-88DC-1DD74570EE88}" dt="2024-04-22T14:11:46.265" v="2535" actId="478"/>
          <ac:spMkLst>
            <pc:docMk/>
            <pc:sldMk cId="1329335598" sldId="784"/>
            <ac:spMk id="5" creationId="{108AF72B-01E8-1C30-3C08-D2F9D6DD419E}"/>
          </ac:spMkLst>
        </pc:spChg>
        <pc:spChg chg="mod">
          <ac:chgData name="Meg Kenward" userId="74ba5e8d-538a-4db6-bd45-834458c134b1" providerId="ADAL" clId="{84FE663E-A94B-4D32-88DC-1DD74570EE88}" dt="2024-04-23T15:02:32.424" v="4400"/>
          <ac:spMkLst>
            <pc:docMk/>
            <pc:sldMk cId="1329335598" sldId="784"/>
            <ac:spMk id="6" creationId="{54745AEE-AFE2-C994-B225-6C9E775F2600}"/>
          </ac:spMkLst>
        </pc:spChg>
        <pc:spChg chg="add del mod">
          <ac:chgData name="Meg Kenward" userId="74ba5e8d-538a-4db6-bd45-834458c134b1" providerId="ADAL" clId="{84FE663E-A94B-4D32-88DC-1DD74570EE88}" dt="2024-04-22T14:11:48.567" v="2536" actId="478"/>
          <ac:spMkLst>
            <pc:docMk/>
            <pc:sldMk cId="1329335598" sldId="784"/>
            <ac:spMk id="6" creationId="{E2895F9A-5263-30F7-88C5-413612461572}"/>
          </ac:spMkLst>
        </pc:spChg>
        <pc:spChg chg="add del mod">
          <ac:chgData name="Meg Kenward" userId="74ba5e8d-538a-4db6-bd45-834458c134b1" providerId="ADAL" clId="{84FE663E-A94B-4D32-88DC-1DD74570EE88}" dt="2024-04-22T14:11:52.491" v="2538" actId="478"/>
          <ac:spMkLst>
            <pc:docMk/>
            <pc:sldMk cId="1329335598" sldId="784"/>
            <ac:spMk id="7" creationId="{B7D74FE3-3527-B2A3-FAC7-C8E42C7131FF}"/>
          </ac:spMkLst>
        </pc:spChg>
        <pc:spChg chg="add mod">
          <ac:chgData name="Meg Kenward" userId="74ba5e8d-538a-4db6-bd45-834458c134b1" providerId="ADAL" clId="{84FE663E-A94B-4D32-88DC-1DD74570EE88}" dt="2024-04-23T15:02:45.546" v="4403" actId="1076"/>
          <ac:spMkLst>
            <pc:docMk/>
            <pc:sldMk cId="1329335598" sldId="784"/>
            <ac:spMk id="7" creationId="{BBC6DD8C-643C-BB61-0EEF-88B6FC070AA9}"/>
          </ac:spMkLst>
        </pc:spChg>
        <pc:spChg chg="add mod">
          <ac:chgData name="Meg Kenward" userId="74ba5e8d-538a-4db6-bd45-834458c134b1" providerId="ADAL" clId="{84FE663E-A94B-4D32-88DC-1DD74570EE88}" dt="2024-04-23T15:02:45.546" v="4403" actId="1076"/>
          <ac:spMkLst>
            <pc:docMk/>
            <pc:sldMk cId="1329335598" sldId="784"/>
            <ac:spMk id="8" creationId="{539287A6-C81D-7DDA-1700-8B0A3FFDF9CB}"/>
          </ac:spMkLst>
        </pc:spChg>
        <pc:spChg chg="mod">
          <ac:chgData name="Meg Kenward" userId="74ba5e8d-538a-4db6-bd45-834458c134b1" providerId="ADAL" clId="{84FE663E-A94B-4D32-88DC-1DD74570EE88}" dt="2024-04-23T15:02:32.424" v="4400"/>
          <ac:spMkLst>
            <pc:docMk/>
            <pc:sldMk cId="1329335598" sldId="784"/>
            <ac:spMk id="10" creationId="{B8180068-9097-EB01-724C-702F2A258D2A}"/>
          </ac:spMkLst>
        </pc:spChg>
        <pc:spChg chg="mod">
          <ac:chgData name="Meg Kenward" userId="74ba5e8d-538a-4db6-bd45-834458c134b1" providerId="ADAL" clId="{84FE663E-A94B-4D32-88DC-1DD74570EE88}" dt="2024-04-23T15:02:32.424" v="4400"/>
          <ac:spMkLst>
            <pc:docMk/>
            <pc:sldMk cId="1329335598" sldId="784"/>
            <ac:spMk id="11" creationId="{5A5D6E41-0FC0-2B08-D63E-B740EA235480}"/>
          </ac:spMkLst>
        </pc:spChg>
        <pc:spChg chg="add mod">
          <ac:chgData name="Meg Kenward" userId="74ba5e8d-538a-4db6-bd45-834458c134b1" providerId="ADAL" clId="{84FE663E-A94B-4D32-88DC-1DD74570EE88}" dt="2024-04-23T15:02:45.546" v="4403" actId="1076"/>
          <ac:spMkLst>
            <pc:docMk/>
            <pc:sldMk cId="1329335598" sldId="784"/>
            <ac:spMk id="12" creationId="{44AB540D-5128-9AE5-DB1A-9B32566B4934}"/>
          </ac:spMkLst>
        </pc:spChg>
        <pc:spChg chg="add mod">
          <ac:chgData name="Meg Kenward" userId="74ba5e8d-538a-4db6-bd45-834458c134b1" providerId="ADAL" clId="{84FE663E-A94B-4D32-88DC-1DD74570EE88}" dt="2024-04-23T15:02:45.546" v="4403" actId="1076"/>
          <ac:spMkLst>
            <pc:docMk/>
            <pc:sldMk cId="1329335598" sldId="784"/>
            <ac:spMk id="13" creationId="{9C332F84-33B0-D3CF-205B-71892FB72345}"/>
          </ac:spMkLst>
        </pc:spChg>
        <pc:spChg chg="mod">
          <ac:chgData name="Meg Kenward" userId="74ba5e8d-538a-4db6-bd45-834458c134b1" providerId="ADAL" clId="{84FE663E-A94B-4D32-88DC-1DD74570EE88}" dt="2024-04-23T15:02:32.424" v="4400"/>
          <ac:spMkLst>
            <pc:docMk/>
            <pc:sldMk cId="1329335598" sldId="784"/>
            <ac:spMk id="15" creationId="{8C50B7D6-5CA9-C427-CAEE-78C1A4F9A3F3}"/>
          </ac:spMkLst>
        </pc:spChg>
        <pc:spChg chg="mod">
          <ac:chgData name="Meg Kenward" userId="74ba5e8d-538a-4db6-bd45-834458c134b1" providerId="ADAL" clId="{84FE663E-A94B-4D32-88DC-1DD74570EE88}" dt="2024-04-23T15:02:32.424" v="4400"/>
          <ac:spMkLst>
            <pc:docMk/>
            <pc:sldMk cId="1329335598" sldId="784"/>
            <ac:spMk id="16" creationId="{C3CEF8D3-A075-6E17-20AA-23998697084C}"/>
          </ac:spMkLst>
        </pc:spChg>
        <pc:spChg chg="add mod">
          <ac:chgData name="Meg Kenward" userId="74ba5e8d-538a-4db6-bd45-834458c134b1" providerId="ADAL" clId="{84FE663E-A94B-4D32-88DC-1DD74570EE88}" dt="2024-04-23T15:02:45.546" v="4403" actId="1076"/>
          <ac:spMkLst>
            <pc:docMk/>
            <pc:sldMk cId="1329335598" sldId="784"/>
            <ac:spMk id="17" creationId="{C2EA1765-388D-ED8E-D004-802830AD8D68}"/>
          </ac:spMkLst>
        </pc:spChg>
        <pc:spChg chg="add mod">
          <ac:chgData name="Meg Kenward" userId="74ba5e8d-538a-4db6-bd45-834458c134b1" providerId="ADAL" clId="{84FE663E-A94B-4D32-88DC-1DD74570EE88}" dt="2024-04-23T15:02:45.546" v="4403" actId="1076"/>
          <ac:spMkLst>
            <pc:docMk/>
            <pc:sldMk cId="1329335598" sldId="784"/>
            <ac:spMk id="18" creationId="{99CC1D9D-4A47-E7C5-C60D-CA5C8E5923B8}"/>
          </ac:spMkLst>
        </pc:spChg>
        <pc:spChg chg="mod">
          <ac:chgData name="Meg Kenward" userId="74ba5e8d-538a-4db6-bd45-834458c134b1" providerId="ADAL" clId="{84FE663E-A94B-4D32-88DC-1DD74570EE88}" dt="2024-04-23T15:02:32.424" v="4400"/>
          <ac:spMkLst>
            <pc:docMk/>
            <pc:sldMk cId="1329335598" sldId="784"/>
            <ac:spMk id="20" creationId="{176A0B6B-9D1A-4E9F-A427-287CA0139F23}"/>
          </ac:spMkLst>
        </pc:spChg>
        <pc:spChg chg="mod">
          <ac:chgData name="Meg Kenward" userId="74ba5e8d-538a-4db6-bd45-834458c134b1" providerId="ADAL" clId="{84FE663E-A94B-4D32-88DC-1DD74570EE88}" dt="2024-04-23T15:02:32.424" v="4400"/>
          <ac:spMkLst>
            <pc:docMk/>
            <pc:sldMk cId="1329335598" sldId="784"/>
            <ac:spMk id="21" creationId="{1DCF8BE0-D1F8-8C0A-D530-BD5C201BDF65}"/>
          </ac:spMkLst>
        </pc:spChg>
        <pc:spChg chg="add mod">
          <ac:chgData name="Meg Kenward" userId="74ba5e8d-538a-4db6-bd45-834458c134b1" providerId="ADAL" clId="{84FE663E-A94B-4D32-88DC-1DD74570EE88}" dt="2024-04-23T15:02:45.546" v="4403" actId="1076"/>
          <ac:spMkLst>
            <pc:docMk/>
            <pc:sldMk cId="1329335598" sldId="784"/>
            <ac:spMk id="22" creationId="{07A37A5D-A984-6D77-5B0B-3E0099C5A560}"/>
          </ac:spMkLst>
        </pc:spChg>
        <pc:spChg chg="mod">
          <ac:chgData name="Meg Kenward" userId="74ba5e8d-538a-4db6-bd45-834458c134b1" providerId="ADAL" clId="{84FE663E-A94B-4D32-88DC-1DD74570EE88}" dt="2024-04-23T15:02:32.424" v="4400"/>
          <ac:spMkLst>
            <pc:docMk/>
            <pc:sldMk cId="1329335598" sldId="784"/>
            <ac:spMk id="24" creationId="{63EAB83E-D373-5C6F-A5D7-FDD0450C0CBA}"/>
          </ac:spMkLst>
        </pc:spChg>
        <pc:spChg chg="mod">
          <ac:chgData name="Meg Kenward" userId="74ba5e8d-538a-4db6-bd45-834458c134b1" providerId="ADAL" clId="{84FE663E-A94B-4D32-88DC-1DD74570EE88}" dt="2024-04-23T15:02:32.424" v="4400"/>
          <ac:spMkLst>
            <pc:docMk/>
            <pc:sldMk cId="1329335598" sldId="784"/>
            <ac:spMk id="25" creationId="{7DEF72A6-84EE-96E2-E7B2-14FD12E46F47}"/>
          </ac:spMkLst>
        </pc:spChg>
        <pc:spChg chg="add mod">
          <ac:chgData name="Meg Kenward" userId="74ba5e8d-538a-4db6-bd45-834458c134b1" providerId="ADAL" clId="{84FE663E-A94B-4D32-88DC-1DD74570EE88}" dt="2024-04-23T15:02:45.546" v="4403" actId="1076"/>
          <ac:spMkLst>
            <pc:docMk/>
            <pc:sldMk cId="1329335598" sldId="784"/>
            <ac:spMk id="26" creationId="{6CD644F8-C43D-08FA-8D80-3856E38BC6AC}"/>
          </ac:spMkLst>
        </pc:spChg>
        <pc:spChg chg="add mod">
          <ac:chgData name="Meg Kenward" userId="74ba5e8d-538a-4db6-bd45-834458c134b1" providerId="ADAL" clId="{84FE663E-A94B-4D32-88DC-1DD74570EE88}" dt="2024-04-23T15:02:45.546" v="4403" actId="1076"/>
          <ac:spMkLst>
            <pc:docMk/>
            <pc:sldMk cId="1329335598" sldId="784"/>
            <ac:spMk id="27" creationId="{4FCADD98-4F8C-D9EE-06AD-5BE940785F1B}"/>
          </ac:spMkLst>
        </pc:spChg>
        <pc:spChg chg="mod">
          <ac:chgData name="Meg Kenward" userId="74ba5e8d-538a-4db6-bd45-834458c134b1" providerId="ADAL" clId="{84FE663E-A94B-4D32-88DC-1DD74570EE88}" dt="2024-04-23T15:02:32.424" v="4400"/>
          <ac:spMkLst>
            <pc:docMk/>
            <pc:sldMk cId="1329335598" sldId="784"/>
            <ac:spMk id="29" creationId="{4F1135F3-0D31-B5DA-144C-BBACD7CF504E}"/>
          </ac:spMkLst>
        </pc:spChg>
        <pc:spChg chg="mod">
          <ac:chgData name="Meg Kenward" userId="74ba5e8d-538a-4db6-bd45-834458c134b1" providerId="ADAL" clId="{84FE663E-A94B-4D32-88DC-1DD74570EE88}" dt="2024-04-23T15:02:32.424" v="4400"/>
          <ac:spMkLst>
            <pc:docMk/>
            <pc:sldMk cId="1329335598" sldId="784"/>
            <ac:spMk id="30" creationId="{170FAF0D-21CF-DE3D-F214-9B1B63B42693}"/>
          </ac:spMkLst>
        </pc:spChg>
        <pc:spChg chg="add mod">
          <ac:chgData name="Meg Kenward" userId="74ba5e8d-538a-4db6-bd45-834458c134b1" providerId="ADAL" clId="{84FE663E-A94B-4D32-88DC-1DD74570EE88}" dt="2024-04-23T15:02:45.546" v="4403" actId="1076"/>
          <ac:spMkLst>
            <pc:docMk/>
            <pc:sldMk cId="1329335598" sldId="784"/>
            <ac:spMk id="32" creationId="{D67E85EB-0F84-D094-E497-271C55DEC5C6}"/>
          </ac:spMkLst>
        </pc:spChg>
        <pc:spChg chg="add mod">
          <ac:chgData name="Meg Kenward" userId="74ba5e8d-538a-4db6-bd45-834458c134b1" providerId="ADAL" clId="{84FE663E-A94B-4D32-88DC-1DD74570EE88}" dt="2024-04-23T15:02:45.546" v="4403" actId="1076"/>
          <ac:spMkLst>
            <pc:docMk/>
            <pc:sldMk cId="1329335598" sldId="784"/>
            <ac:spMk id="33" creationId="{57DE4F94-FC48-A879-9825-A189B16173F9}"/>
          </ac:spMkLst>
        </pc:spChg>
        <pc:spChg chg="mod">
          <ac:chgData name="Meg Kenward" userId="74ba5e8d-538a-4db6-bd45-834458c134b1" providerId="ADAL" clId="{84FE663E-A94B-4D32-88DC-1DD74570EE88}" dt="2024-04-22T10:23:44.820" v="2427"/>
          <ac:spMkLst>
            <pc:docMk/>
            <pc:sldMk cId="1329335598" sldId="784"/>
            <ac:spMk id="57" creationId="{50995ACB-1976-CEAD-9003-6FFDBFB295AC}"/>
          </ac:spMkLst>
        </pc:spChg>
        <pc:spChg chg="mod">
          <ac:chgData name="Meg Kenward" userId="74ba5e8d-538a-4db6-bd45-834458c134b1" providerId="ADAL" clId="{84FE663E-A94B-4D32-88DC-1DD74570EE88}" dt="2024-04-22T14:12:30.458" v="2547" actId="20577"/>
          <ac:spMkLst>
            <pc:docMk/>
            <pc:sldMk cId="1329335598" sldId="784"/>
            <ac:spMk id="58" creationId="{B1AA3C63-5AED-FB5A-7C57-03F3F10F6FF4}"/>
          </ac:spMkLst>
        </pc:spChg>
        <pc:spChg chg="mod">
          <ac:chgData name="Meg Kenward" userId="74ba5e8d-538a-4db6-bd45-834458c134b1" providerId="ADAL" clId="{84FE663E-A94B-4D32-88DC-1DD74570EE88}" dt="2024-04-22T10:23:44.820" v="2427"/>
          <ac:spMkLst>
            <pc:docMk/>
            <pc:sldMk cId="1329335598" sldId="784"/>
            <ac:spMk id="59" creationId="{913454EC-77B7-87C3-2F6E-25EFD9F91807}"/>
          </ac:spMkLst>
        </pc:spChg>
        <pc:spChg chg="mod">
          <ac:chgData name="Meg Kenward" userId="74ba5e8d-538a-4db6-bd45-834458c134b1" providerId="ADAL" clId="{84FE663E-A94B-4D32-88DC-1DD74570EE88}" dt="2024-04-22T10:23:44.820" v="2427"/>
          <ac:spMkLst>
            <pc:docMk/>
            <pc:sldMk cId="1329335598" sldId="784"/>
            <ac:spMk id="60" creationId="{C5156D61-24D3-CFF7-05D5-A2832FE52AB6}"/>
          </ac:spMkLst>
        </pc:spChg>
        <pc:spChg chg="mod">
          <ac:chgData name="Meg Kenward" userId="74ba5e8d-538a-4db6-bd45-834458c134b1" providerId="ADAL" clId="{84FE663E-A94B-4D32-88DC-1DD74570EE88}" dt="2024-04-22T10:23:44.820" v="2427"/>
          <ac:spMkLst>
            <pc:docMk/>
            <pc:sldMk cId="1329335598" sldId="784"/>
            <ac:spMk id="61" creationId="{D5C1B060-5429-95EA-15B2-BEB4F0EC73D9}"/>
          </ac:spMkLst>
        </pc:spChg>
        <pc:spChg chg="mod">
          <ac:chgData name="Meg Kenward" userId="74ba5e8d-538a-4db6-bd45-834458c134b1" providerId="ADAL" clId="{84FE663E-A94B-4D32-88DC-1DD74570EE88}" dt="2024-04-22T10:23:44.820" v="2427"/>
          <ac:spMkLst>
            <pc:docMk/>
            <pc:sldMk cId="1329335598" sldId="784"/>
            <ac:spMk id="62" creationId="{1EA1E153-7DCE-D2FD-BCB4-D62994B21735}"/>
          </ac:spMkLst>
        </pc:spChg>
        <pc:spChg chg="mod">
          <ac:chgData name="Meg Kenward" userId="74ba5e8d-538a-4db6-bd45-834458c134b1" providerId="ADAL" clId="{84FE663E-A94B-4D32-88DC-1DD74570EE88}" dt="2024-04-22T10:23:44.820" v="2427"/>
          <ac:spMkLst>
            <pc:docMk/>
            <pc:sldMk cId="1329335598" sldId="784"/>
            <ac:spMk id="63" creationId="{7FD47F44-0675-FAB7-CD3B-015E7D85D91B}"/>
          </ac:spMkLst>
        </pc:spChg>
        <pc:spChg chg="mod">
          <ac:chgData name="Meg Kenward" userId="74ba5e8d-538a-4db6-bd45-834458c134b1" providerId="ADAL" clId="{84FE663E-A94B-4D32-88DC-1DD74570EE88}" dt="2024-04-22T10:23:44.820" v="2427"/>
          <ac:spMkLst>
            <pc:docMk/>
            <pc:sldMk cId="1329335598" sldId="784"/>
            <ac:spMk id="64" creationId="{BEC0182E-1854-932E-6689-F67B9BCBACB5}"/>
          </ac:spMkLst>
        </pc:spChg>
        <pc:spChg chg="mod">
          <ac:chgData name="Meg Kenward" userId="74ba5e8d-538a-4db6-bd45-834458c134b1" providerId="ADAL" clId="{84FE663E-A94B-4D32-88DC-1DD74570EE88}" dt="2024-04-22T10:23:44.820" v="2427"/>
          <ac:spMkLst>
            <pc:docMk/>
            <pc:sldMk cId="1329335598" sldId="784"/>
            <ac:spMk id="65" creationId="{319DD690-3378-5F22-A6A6-EF7835316932}"/>
          </ac:spMkLst>
        </pc:spChg>
        <pc:spChg chg="mod">
          <ac:chgData name="Meg Kenward" userId="74ba5e8d-538a-4db6-bd45-834458c134b1" providerId="ADAL" clId="{84FE663E-A94B-4D32-88DC-1DD74570EE88}" dt="2024-04-22T10:23:44.820" v="2427"/>
          <ac:spMkLst>
            <pc:docMk/>
            <pc:sldMk cId="1329335598" sldId="784"/>
            <ac:spMk id="66" creationId="{1840CB95-7BBB-3C50-0C5F-1B9DC9E8DC68}"/>
          </ac:spMkLst>
        </pc:spChg>
        <pc:spChg chg="mod">
          <ac:chgData name="Meg Kenward" userId="74ba5e8d-538a-4db6-bd45-834458c134b1" providerId="ADAL" clId="{84FE663E-A94B-4D32-88DC-1DD74570EE88}" dt="2024-04-22T10:23:44.820" v="2427"/>
          <ac:spMkLst>
            <pc:docMk/>
            <pc:sldMk cId="1329335598" sldId="784"/>
            <ac:spMk id="67" creationId="{60DE8EDF-A2C2-95B3-1CD6-270E52C1AF3B}"/>
          </ac:spMkLst>
        </pc:spChg>
        <pc:spChg chg="mod">
          <ac:chgData name="Meg Kenward" userId="74ba5e8d-538a-4db6-bd45-834458c134b1" providerId="ADAL" clId="{84FE663E-A94B-4D32-88DC-1DD74570EE88}" dt="2024-04-22T10:23:44.820" v="2427"/>
          <ac:spMkLst>
            <pc:docMk/>
            <pc:sldMk cId="1329335598" sldId="784"/>
            <ac:spMk id="68" creationId="{BDE44FE9-7EE2-74EF-1E09-1B4D5058CECA}"/>
          </ac:spMkLst>
        </pc:spChg>
        <pc:spChg chg="mod">
          <ac:chgData name="Meg Kenward" userId="74ba5e8d-538a-4db6-bd45-834458c134b1" providerId="ADAL" clId="{84FE663E-A94B-4D32-88DC-1DD74570EE88}" dt="2024-04-22T10:23:44.820" v="2427"/>
          <ac:spMkLst>
            <pc:docMk/>
            <pc:sldMk cId="1329335598" sldId="784"/>
            <ac:spMk id="69" creationId="{629F1E55-0859-51AB-933F-F7984F095268}"/>
          </ac:spMkLst>
        </pc:spChg>
        <pc:spChg chg="mod">
          <ac:chgData name="Meg Kenward" userId="74ba5e8d-538a-4db6-bd45-834458c134b1" providerId="ADAL" clId="{84FE663E-A94B-4D32-88DC-1DD74570EE88}" dt="2024-04-22T10:23:44.820" v="2427"/>
          <ac:spMkLst>
            <pc:docMk/>
            <pc:sldMk cId="1329335598" sldId="784"/>
            <ac:spMk id="70" creationId="{B2280C97-F854-EE62-818F-2250B4F0C1DB}"/>
          </ac:spMkLst>
        </pc:spChg>
        <pc:spChg chg="mod">
          <ac:chgData name="Meg Kenward" userId="74ba5e8d-538a-4db6-bd45-834458c134b1" providerId="ADAL" clId="{84FE663E-A94B-4D32-88DC-1DD74570EE88}" dt="2024-04-22T10:23:44.820" v="2427"/>
          <ac:spMkLst>
            <pc:docMk/>
            <pc:sldMk cId="1329335598" sldId="784"/>
            <ac:spMk id="71" creationId="{81EC01BA-409D-B3C6-34D6-361EDF14BD8F}"/>
          </ac:spMkLst>
        </pc:spChg>
        <pc:spChg chg="mod">
          <ac:chgData name="Meg Kenward" userId="74ba5e8d-538a-4db6-bd45-834458c134b1" providerId="ADAL" clId="{84FE663E-A94B-4D32-88DC-1DD74570EE88}" dt="2024-04-22T10:23:44.820" v="2427"/>
          <ac:spMkLst>
            <pc:docMk/>
            <pc:sldMk cId="1329335598" sldId="784"/>
            <ac:spMk id="72" creationId="{15EA5A62-59B8-DEF1-8507-BD1C11B783C6}"/>
          </ac:spMkLst>
        </pc:spChg>
        <pc:spChg chg="mod">
          <ac:chgData name="Meg Kenward" userId="74ba5e8d-538a-4db6-bd45-834458c134b1" providerId="ADAL" clId="{84FE663E-A94B-4D32-88DC-1DD74570EE88}" dt="2024-04-22T10:23:44.820" v="2427"/>
          <ac:spMkLst>
            <pc:docMk/>
            <pc:sldMk cId="1329335598" sldId="784"/>
            <ac:spMk id="73" creationId="{0AA05BDD-06DA-5C51-CAFE-630794D0D93B}"/>
          </ac:spMkLst>
        </pc:spChg>
        <pc:spChg chg="mod">
          <ac:chgData name="Meg Kenward" userId="74ba5e8d-538a-4db6-bd45-834458c134b1" providerId="ADAL" clId="{84FE663E-A94B-4D32-88DC-1DD74570EE88}" dt="2024-04-22T10:23:44.820" v="2427"/>
          <ac:spMkLst>
            <pc:docMk/>
            <pc:sldMk cId="1329335598" sldId="784"/>
            <ac:spMk id="74" creationId="{06A57443-753D-37F6-B172-8120052765F9}"/>
          </ac:spMkLst>
        </pc:spChg>
        <pc:spChg chg="mod">
          <ac:chgData name="Meg Kenward" userId="74ba5e8d-538a-4db6-bd45-834458c134b1" providerId="ADAL" clId="{84FE663E-A94B-4D32-88DC-1DD74570EE88}" dt="2024-04-22T10:23:44.820" v="2427"/>
          <ac:spMkLst>
            <pc:docMk/>
            <pc:sldMk cId="1329335598" sldId="784"/>
            <ac:spMk id="75" creationId="{F7092D96-B13A-508B-9A8E-FFDB5BE9332F}"/>
          </ac:spMkLst>
        </pc:spChg>
        <pc:spChg chg="mod">
          <ac:chgData name="Meg Kenward" userId="74ba5e8d-538a-4db6-bd45-834458c134b1" providerId="ADAL" clId="{84FE663E-A94B-4D32-88DC-1DD74570EE88}" dt="2024-04-22T10:23:44.820" v="2427"/>
          <ac:spMkLst>
            <pc:docMk/>
            <pc:sldMk cId="1329335598" sldId="784"/>
            <ac:spMk id="76" creationId="{2AEAB2F7-B570-DA66-43FA-4B81869ABBC8}"/>
          </ac:spMkLst>
        </pc:spChg>
        <pc:spChg chg="mod">
          <ac:chgData name="Meg Kenward" userId="74ba5e8d-538a-4db6-bd45-834458c134b1" providerId="ADAL" clId="{84FE663E-A94B-4D32-88DC-1DD74570EE88}" dt="2024-04-22T10:23:44.820" v="2427"/>
          <ac:spMkLst>
            <pc:docMk/>
            <pc:sldMk cId="1329335598" sldId="784"/>
            <ac:spMk id="77" creationId="{7F53CB90-90BB-90AA-A48A-4E8819C1AADE}"/>
          </ac:spMkLst>
        </pc:spChg>
        <pc:spChg chg="mod">
          <ac:chgData name="Meg Kenward" userId="74ba5e8d-538a-4db6-bd45-834458c134b1" providerId="ADAL" clId="{84FE663E-A94B-4D32-88DC-1DD74570EE88}" dt="2024-04-22T10:23:44.820" v="2427"/>
          <ac:spMkLst>
            <pc:docMk/>
            <pc:sldMk cId="1329335598" sldId="784"/>
            <ac:spMk id="78" creationId="{5BC140F6-6684-6558-934C-254C33CB2B13}"/>
          </ac:spMkLst>
        </pc:spChg>
        <pc:spChg chg="mod">
          <ac:chgData name="Meg Kenward" userId="74ba5e8d-538a-4db6-bd45-834458c134b1" providerId="ADAL" clId="{84FE663E-A94B-4D32-88DC-1DD74570EE88}" dt="2024-04-22T10:23:44.820" v="2427"/>
          <ac:spMkLst>
            <pc:docMk/>
            <pc:sldMk cId="1329335598" sldId="784"/>
            <ac:spMk id="79" creationId="{1D7738E9-7E24-7E1A-33AB-8E20C64C095A}"/>
          </ac:spMkLst>
        </pc:spChg>
        <pc:spChg chg="mod">
          <ac:chgData name="Meg Kenward" userId="74ba5e8d-538a-4db6-bd45-834458c134b1" providerId="ADAL" clId="{84FE663E-A94B-4D32-88DC-1DD74570EE88}" dt="2024-04-22T10:23:44.820" v="2427"/>
          <ac:spMkLst>
            <pc:docMk/>
            <pc:sldMk cId="1329335598" sldId="784"/>
            <ac:spMk id="80" creationId="{6B7BD56F-8429-02E0-8D55-66BE3EA4683E}"/>
          </ac:spMkLst>
        </pc:spChg>
        <pc:spChg chg="mod">
          <ac:chgData name="Meg Kenward" userId="74ba5e8d-538a-4db6-bd45-834458c134b1" providerId="ADAL" clId="{84FE663E-A94B-4D32-88DC-1DD74570EE88}" dt="2024-04-22T10:23:44.820" v="2427"/>
          <ac:spMkLst>
            <pc:docMk/>
            <pc:sldMk cId="1329335598" sldId="784"/>
            <ac:spMk id="81" creationId="{8C331F50-29DC-FE7C-3235-3C6FD6309D55}"/>
          </ac:spMkLst>
        </pc:spChg>
        <pc:grpChg chg="add mod">
          <ac:chgData name="Meg Kenward" userId="74ba5e8d-538a-4db6-bd45-834458c134b1" providerId="ADAL" clId="{84FE663E-A94B-4D32-88DC-1DD74570EE88}" dt="2024-04-23T15:02:45.546" v="4403" actId="1076"/>
          <ac:grpSpMkLst>
            <pc:docMk/>
            <pc:sldMk cId="1329335598" sldId="784"/>
            <ac:grpSpMk id="3" creationId="{D0E06265-DF72-1F72-6F79-917576124B39}"/>
          </ac:grpSpMkLst>
        </pc:grpChg>
        <pc:grpChg chg="add del mod">
          <ac:chgData name="Meg Kenward" userId="74ba5e8d-538a-4db6-bd45-834458c134b1" providerId="ADAL" clId="{84FE663E-A94B-4D32-88DC-1DD74570EE88}" dt="2024-04-23T15:02:31.527" v="4399" actId="478"/>
          <ac:grpSpMkLst>
            <pc:docMk/>
            <pc:sldMk cId="1329335598" sldId="784"/>
            <ac:grpSpMk id="4" creationId="{88F57F7B-458E-DE8F-AFF8-2F5E7D22E242}"/>
          </ac:grpSpMkLst>
        </pc:grpChg>
        <pc:grpChg chg="del">
          <ac:chgData name="Meg Kenward" userId="74ba5e8d-538a-4db6-bd45-834458c134b1" providerId="ADAL" clId="{84FE663E-A94B-4D32-88DC-1DD74570EE88}" dt="2024-04-22T10:23:43.547" v="2426" actId="478"/>
          <ac:grpSpMkLst>
            <pc:docMk/>
            <pc:sldMk cId="1329335598" sldId="784"/>
            <ac:grpSpMk id="6" creationId="{DB460FDD-30E5-8F78-A007-970F61F44911}"/>
          </ac:grpSpMkLst>
        </pc:grpChg>
        <pc:grpChg chg="add mod">
          <ac:chgData name="Meg Kenward" userId="74ba5e8d-538a-4db6-bd45-834458c134b1" providerId="ADAL" clId="{84FE663E-A94B-4D32-88DC-1DD74570EE88}" dt="2024-04-23T15:02:45.546" v="4403" actId="1076"/>
          <ac:grpSpMkLst>
            <pc:docMk/>
            <pc:sldMk cId="1329335598" sldId="784"/>
            <ac:grpSpMk id="9" creationId="{FD2EF426-5FBF-BCCB-C1CE-7589B205CE2D}"/>
          </ac:grpSpMkLst>
        </pc:grpChg>
        <pc:grpChg chg="add mod">
          <ac:chgData name="Meg Kenward" userId="74ba5e8d-538a-4db6-bd45-834458c134b1" providerId="ADAL" clId="{84FE663E-A94B-4D32-88DC-1DD74570EE88}" dt="2024-04-23T15:02:45.546" v="4403" actId="1076"/>
          <ac:grpSpMkLst>
            <pc:docMk/>
            <pc:sldMk cId="1329335598" sldId="784"/>
            <ac:grpSpMk id="14" creationId="{F42BEE69-15F3-4F3B-9F7F-6C718C508B85}"/>
          </ac:grpSpMkLst>
        </pc:grpChg>
        <pc:grpChg chg="add mod">
          <ac:chgData name="Meg Kenward" userId="74ba5e8d-538a-4db6-bd45-834458c134b1" providerId="ADAL" clId="{84FE663E-A94B-4D32-88DC-1DD74570EE88}" dt="2024-04-23T15:02:45.546" v="4403" actId="1076"/>
          <ac:grpSpMkLst>
            <pc:docMk/>
            <pc:sldMk cId="1329335598" sldId="784"/>
            <ac:grpSpMk id="19" creationId="{81F37F80-27B1-CDCB-2CC9-E02911114DDE}"/>
          </ac:grpSpMkLst>
        </pc:grpChg>
        <pc:grpChg chg="add mod">
          <ac:chgData name="Meg Kenward" userId="74ba5e8d-538a-4db6-bd45-834458c134b1" providerId="ADAL" clId="{84FE663E-A94B-4D32-88DC-1DD74570EE88}" dt="2024-04-23T15:02:45.546" v="4403" actId="1076"/>
          <ac:grpSpMkLst>
            <pc:docMk/>
            <pc:sldMk cId="1329335598" sldId="784"/>
            <ac:grpSpMk id="23" creationId="{9415F2B0-E115-AD8C-FF11-1C729455D213}"/>
          </ac:grpSpMkLst>
        </pc:grpChg>
        <pc:grpChg chg="add mod">
          <ac:chgData name="Meg Kenward" userId="74ba5e8d-538a-4db6-bd45-834458c134b1" providerId="ADAL" clId="{84FE663E-A94B-4D32-88DC-1DD74570EE88}" dt="2024-04-23T15:02:45.546" v="4403" actId="1076"/>
          <ac:grpSpMkLst>
            <pc:docMk/>
            <pc:sldMk cId="1329335598" sldId="784"/>
            <ac:grpSpMk id="28" creationId="{86987F5D-FDEB-3FF0-AD10-F8AA4B9EF27E}"/>
          </ac:grpSpMkLst>
        </pc:grpChg>
        <pc:grpChg chg="del">
          <ac:chgData name="Meg Kenward" userId="74ba5e8d-538a-4db6-bd45-834458c134b1" providerId="ADAL" clId="{84FE663E-A94B-4D32-88DC-1DD74570EE88}" dt="2024-04-22T10:23:42.408" v="2425" actId="478"/>
          <ac:grpSpMkLst>
            <pc:docMk/>
            <pc:sldMk cId="1329335598" sldId="784"/>
            <ac:grpSpMk id="32" creationId="{FC8C2BB0-2FF1-F865-6856-556AE237FC56}"/>
          </ac:grpSpMkLst>
        </pc:grpChg>
        <pc:picChg chg="mod">
          <ac:chgData name="Meg Kenward" userId="74ba5e8d-538a-4db6-bd45-834458c134b1" providerId="ADAL" clId="{84FE663E-A94B-4D32-88DC-1DD74570EE88}" dt="2024-04-23T14:21:09.671" v="2992" actId="962"/>
          <ac:picMkLst>
            <pc:docMk/>
            <pc:sldMk cId="1329335598" sldId="784"/>
            <ac:picMk id="31" creationId="{5D5FE770-6DC8-C622-793A-F5C12727502B}"/>
          </ac:picMkLst>
        </pc:picChg>
      </pc:sldChg>
      <pc:sldChg chg="addSp delSp modSp add del mod">
        <pc:chgData name="Meg Kenward" userId="74ba5e8d-538a-4db6-bd45-834458c134b1" providerId="ADAL" clId="{84FE663E-A94B-4D32-88DC-1DD74570EE88}" dt="2024-04-23T14:23:51.865" v="3085"/>
        <pc:sldMkLst>
          <pc:docMk/>
          <pc:sldMk cId="1800198442" sldId="787"/>
        </pc:sldMkLst>
        <pc:spChg chg="add del mod">
          <ac:chgData name="Meg Kenward" userId="74ba5e8d-538a-4db6-bd45-834458c134b1" providerId="ADAL" clId="{84FE663E-A94B-4D32-88DC-1DD74570EE88}" dt="2024-04-22T14:09:58.343" v="2523" actId="478"/>
          <ac:spMkLst>
            <pc:docMk/>
            <pc:sldMk cId="1800198442" sldId="787"/>
            <ac:spMk id="2" creationId="{59AAC66E-A00D-01B3-8823-16341BDBC3EC}"/>
          </ac:spMkLst>
        </pc:spChg>
        <pc:spChg chg="add mod">
          <ac:chgData name="Meg Kenward" userId="74ba5e8d-538a-4db6-bd45-834458c134b1" providerId="ADAL" clId="{84FE663E-A94B-4D32-88DC-1DD74570EE88}" dt="2024-04-23T14:23:35.306" v="3075" actId="403"/>
          <ac:spMkLst>
            <pc:docMk/>
            <pc:sldMk cId="1800198442" sldId="787"/>
            <ac:spMk id="2" creationId="{D06FDA8F-85E4-E632-BFCC-5F172A78656D}"/>
          </ac:spMkLst>
        </pc:spChg>
        <pc:spChg chg="add mod">
          <ac:chgData name="Meg Kenward" userId="74ba5e8d-538a-4db6-bd45-834458c134b1" providerId="ADAL" clId="{84FE663E-A94B-4D32-88DC-1DD74570EE88}" dt="2024-04-23T14:23:38.967" v="3076" actId="478"/>
          <ac:spMkLst>
            <pc:docMk/>
            <pc:sldMk cId="1800198442" sldId="787"/>
            <ac:spMk id="3" creationId="{7FD646EE-1F78-154F-A51D-5C9511EF9798}"/>
          </ac:spMkLst>
        </pc:spChg>
        <pc:spChg chg="del mod">
          <ac:chgData name="Meg Kenward" userId="74ba5e8d-538a-4db6-bd45-834458c134b1" providerId="ADAL" clId="{84FE663E-A94B-4D32-88DC-1DD74570EE88}" dt="2024-04-22T14:09:55.996" v="2522" actId="478"/>
          <ac:spMkLst>
            <pc:docMk/>
            <pc:sldMk cId="1800198442" sldId="787"/>
            <ac:spMk id="3" creationId="{D3CC5624-1A7C-62ED-2E55-81BED90D1471}"/>
          </ac:spMkLst>
        </pc:spChg>
        <pc:spChg chg="del mod">
          <ac:chgData name="Meg Kenward" userId="74ba5e8d-538a-4db6-bd45-834458c134b1" providerId="ADAL" clId="{84FE663E-A94B-4D32-88DC-1DD74570EE88}" dt="2024-04-23T14:23:38.967" v="3076" actId="478"/>
          <ac:spMkLst>
            <pc:docMk/>
            <pc:sldMk cId="1800198442" sldId="787"/>
            <ac:spMk id="4" creationId="{DD1F0015-9CE3-E153-5E80-70584054901B}"/>
          </ac:spMkLst>
        </pc:spChg>
      </pc:sldChg>
      <pc:sldChg chg="addSp delSp modSp mod">
        <pc:chgData name="Meg Kenward" userId="74ba5e8d-538a-4db6-bd45-834458c134b1" providerId="ADAL" clId="{84FE663E-A94B-4D32-88DC-1DD74570EE88}" dt="2024-04-23T14:21:50.944" v="3002" actId="962"/>
        <pc:sldMkLst>
          <pc:docMk/>
          <pc:sldMk cId="2411169870" sldId="788"/>
        </pc:sldMkLst>
        <pc:spChg chg="mod">
          <ac:chgData name="Meg Kenward" userId="74ba5e8d-538a-4db6-bd45-834458c134b1" providerId="ADAL" clId="{84FE663E-A94B-4D32-88DC-1DD74570EE88}" dt="2024-04-22T14:15:43.853" v="2610" actId="14100"/>
          <ac:spMkLst>
            <pc:docMk/>
            <pc:sldMk cId="2411169870" sldId="788"/>
            <ac:spMk id="2" creationId="{21DD3292-41AF-D979-EFDC-AB1EEB2C3FBE}"/>
          </ac:spMkLst>
        </pc:spChg>
        <pc:spChg chg="del mod">
          <ac:chgData name="Meg Kenward" userId="74ba5e8d-538a-4db6-bd45-834458c134b1" providerId="ADAL" clId="{84FE663E-A94B-4D32-88DC-1DD74570EE88}" dt="2024-04-22T14:15:12.135" v="2606" actId="478"/>
          <ac:spMkLst>
            <pc:docMk/>
            <pc:sldMk cId="2411169870" sldId="788"/>
            <ac:spMk id="3" creationId="{C87B1125-0029-4A63-4B98-FB1AF04458B8}"/>
          </ac:spMkLst>
        </pc:spChg>
        <pc:spChg chg="mod">
          <ac:chgData name="Meg Kenward" userId="74ba5e8d-538a-4db6-bd45-834458c134b1" providerId="ADAL" clId="{84FE663E-A94B-4D32-88DC-1DD74570EE88}" dt="2024-04-22T14:16:17.182" v="2622" actId="20577"/>
          <ac:spMkLst>
            <pc:docMk/>
            <pc:sldMk cId="2411169870" sldId="788"/>
            <ac:spMk id="4" creationId="{1E500244-F936-97D0-5FF9-A36037723D76}"/>
          </ac:spMkLst>
        </pc:spChg>
        <pc:spChg chg="del mod">
          <ac:chgData name="Meg Kenward" userId="74ba5e8d-538a-4db6-bd45-834458c134b1" providerId="ADAL" clId="{84FE663E-A94B-4D32-88DC-1DD74570EE88}" dt="2024-04-22T14:15:32.740" v="2608" actId="478"/>
          <ac:spMkLst>
            <pc:docMk/>
            <pc:sldMk cId="2411169870" sldId="788"/>
            <ac:spMk id="5" creationId="{63B18D64-87FF-81A3-1731-528CFFEFA78C}"/>
          </ac:spMkLst>
        </pc:spChg>
        <pc:spChg chg="add del mod">
          <ac:chgData name="Meg Kenward" userId="74ba5e8d-538a-4db6-bd45-834458c134b1" providerId="ADAL" clId="{84FE663E-A94B-4D32-88DC-1DD74570EE88}" dt="2024-04-22T14:15:30.412" v="2607" actId="478"/>
          <ac:spMkLst>
            <pc:docMk/>
            <pc:sldMk cId="2411169870" sldId="788"/>
            <ac:spMk id="7" creationId="{88FB73DA-2606-968B-4B30-E7DCCA7E5E40}"/>
          </ac:spMkLst>
        </pc:spChg>
        <pc:spChg chg="add del mod">
          <ac:chgData name="Meg Kenward" userId="74ba5e8d-538a-4db6-bd45-834458c134b1" providerId="ADAL" clId="{84FE663E-A94B-4D32-88DC-1DD74570EE88}" dt="2024-04-22T14:15:35.002" v="2609" actId="478"/>
          <ac:spMkLst>
            <pc:docMk/>
            <pc:sldMk cId="2411169870" sldId="788"/>
            <ac:spMk id="8" creationId="{271A2AF6-ABE3-5C6D-B343-567182129E0C}"/>
          </ac:spMkLst>
        </pc:spChg>
        <pc:picChg chg="mod">
          <ac:chgData name="Meg Kenward" userId="74ba5e8d-538a-4db6-bd45-834458c134b1" providerId="ADAL" clId="{84FE663E-A94B-4D32-88DC-1DD74570EE88}" dt="2024-04-23T14:21:50.944" v="3002" actId="962"/>
          <ac:picMkLst>
            <pc:docMk/>
            <pc:sldMk cId="2411169870" sldId="788"/>
            <ac:picMk id="6" creationId="{CD183E76-99F2-0117-7F93-4DAFDDBA1BDB}"/>
          </ac:picMkLst>
        </pc:picChg>
      </pc:sldChg>
      <pc:sldChg chg="addSp delSp modSp mod">
        <pc:chgData name="Meg Kenward" userId="74ba5e8d-538a-4db6-bd45-834458c134b1" providerId="ADAL" clId="{84FE663E-A94B-4D32-88DC-1DD74570EE88}" dt="2024-04-23T14:20:24.131" v="2984" actId="962"/>
        <pc:sldMkLst>
          <pc:docMk/>
          <pc:sldMk cId="3887875708" sldId="789"/>
        </pc:sldMkLst>
        <pc:spChg chg="del">
          <ac:chgData name="Meg Kenward" userId="74ba5e8d-538a-4db6-bd45-834458c134b1" providerId="ADAL" clId="{84FE663E-A94B-4D32-88DC-1DD74570EE88}" dt="2024-04-23T14:15:46.346" v="2928" actId="478"/>
          <ac:spMkLst>
            <pc:docMk/>
            <pc:sldMk cId="3887875708" sldId="789"/>
            <ac:spMk id="3" creationId="{3217EBE4-4491-778B-1E15-43DBDDA749C1}"/>
          </ac:spMkLst>
        </pc:spChg>
        <pc:spChg chg="add del mod">
          <ac:chgData name="Meg Kenward" userId="74ba5e8d-538a-4db6-bd45-834458c134b1" providerId="ADAL" clId="{84FE663E-A94B-4D32-88DC-1DD74570EE88}" dt="2024-04-23T14:15:48.579" v="2929" actId="478"/>
          <ac:spMkLst>
            <pc:docMk/>
            <pc:sldMk cId="3887875708" sldId="789"/>
            <ac:spMk id="4" creationId="{B35C7F6C-FB3B-EF25-F72C-1CF29D8000A2}"/>
          </ac:spMkLst>
        </pc:spChg>
        <pc:picChg chg="mod">
          <ac:chgData name="Meg Kenward" userId="74ba5e8d-538a-4db6-bd45-834458c134b1" providerId="ADAL" clId="{84FE663E-A94B-4D32-88DC-1DD74570EE88}" dt="2024-04-22T10:22:07.586" v="2419" actId="14100"/>
          <ac:picMkLst>
            <pc:docMk/>
            <pc:sldMk cId="3887875708" sldId="789"/>
            <ac:picMk id="6" creationId="{FF61689C-2E21-F1B5-091F-E796657CFC2F}"/>
          </ac:picMkLst>
        </pc:picChg>
        <pc:picChg chg="mod">
          <ac:chgData name="Meg Kenward" userId="74ba5e8d-538a-4db6-bd45-834458c134b1" providerId="ADAL" clId="{84FE663E-A94B-4D32-88DC-1DD74570EE88}" dt="2024-04-23T14:20:24.131" v="2984" actId="962"/>
          <ac:picMkLst>
            <pc:docMk/>
            <pc:sldMk cId="3887875708" sldId="789"/>
            <ac:picMk id="7" creationId="{7E8F48B3-6761-5959-391E-54781F278FA8}"/>
          </ac:picMkLst>
        </pc:picChg>
      </pc:sldChg>
      <pc:sldChg chg="addSp delSp modSp mod">
        <pc:chgData name="Meg Kenward" userId="74ba5e8d-538a-4db6-bd45-834458c134b1" providerId="ADAL" clId="{84FE663E-A94B-4D32-88DC-1DD74570EE88}" dt="2024-04-23T14:22:21.495" v="3007" actId="962"/>
        <pc:sldMkLst>
          <pc:docMk/>
          <pc:sldMk cId="3193666392" sldId="790"/>
        </pc:sldMkLst>
        <pc:spChg chg="add del mod">
          <ac:chgData name="Meg Kenward" userId="74ba5e8d-538a-4db6-bd45-834458c134b1" providerId="ADAL" clId="{84FE663E-A94B-4D32-88DC-1DD74570EE88}" dt="2024-04-22T14:22:44.790" v="2767" actId="478"/>
          <ac:spMkLst>
            <pc:docMk/>
            <pc:sldMk cId="3193666392" sldId="790"/>
            <ac:spMk id="2" creationId="{88668E1C-6213-D537-EC1E-F7EEA6AD2292}"/>
          </ac:spMkLst>
        </pc:spChg>
        <pc:spChg chg="add del mod">
          <ac:chgData name="Meg Kenward" userId="74ba5e8d-538a-4db6-bd45-834458c134b1" providerId="ADAL" clId="{84FE663E-A94B-4D32-88DC-1DD74570EE88}" dt="2024-04-22T14:22:50.693" v="2770" actId="478"/>
          <ac:spMkLst>
            <pc:docMk/>
            <pc:sldMk cId="3193666392" sldId="790"/>
            <ac:spMk id="4" creationId="{AC12CD38-0D2D-D53A-85FA-53B3CEDDF011}"/>
          </ac:spMkLst>
        </pc:spChg>
        <pc:spChg chg="mod">
          <ac:chgData name="Meg Kenward" userId="74ba5e8d-538a-4db6-bd45-834458c134b1" providerId="ADAL" clId="{84FE663E-A94B-4D32-88DC-1DD74570EE88}" dt="2024-04-23T14:13:04.213" v="2906" actId="1076"/>
          <ac:spMkLst>
            <pc:docMk/>
            <pc:sldMk cId="3193666392" sldId="790"/>
            <ac:spMk id="11" creationId="{181C61AA-5909-089E-F670-D8BD4C227B67}"/>
          </ac:spMkLst>
        </pc:spChg>
        <pc:spChg chg="del mod">
          <ac:chgData name="Meg Kenward" userId="74ba5e8d-538a-4db6-bd45-834458c134b1" providerId="ADAL" clId="{84FE663E-A94B-4D32-88DC-1DD74570EE88}" dt="2024-04-22T14:22:43.045" v="2765" actId="478"/>
          <ac:spMkLst>
            <pc:docMk/>
            <pc:sldMk cId="3193666392" sldId="790"/>
            <ac:spMk id="12" creationId="{F31AF57B-D1D0-26B2-EF35-3DE426509B38}"/>
          </ac:spMkLst>
        </pc:spChg>
        <pc:spChg chg="mod">
          <ac:chgData name="Meg Kenward" userId="74ba5e8d-538a-4db6-bd45-834458c134b1" providerId="ADAL" clId="{84FE663E-A94B-4D32-88DC-1DD74570EE88}" dt="2024-04-23T14:12:51.554" v="2904" actId="207"/>
          <ac:spMkLst>
            <pc:docMk/>
            <pc:sldMk cId="3193666392" sldId="790"/>
            <ac:spMk id="15" creationId="{011EFDAE-F243-1188-B502-AE2600345DF0}"/>
          </ac:spMkLst>
        </pc:spChg>
        <pc:spChg chg="del mod">
          <ac:chgData name="Meg Kenward" userId="74ba5e8d-538a-4db6-bd45-834458c134b1" providerId="ADAL" clId="{84FE663E-A94B-4D32-88DC-1DD74570EE88}" dt="2024-04-22T14:22:49.252" v="2769" actId="478"/>
          <ac:spMkLst>
            <pc:docMk/>
            <pc:sldMk cId="3193666392" sldId="790"/>
            <ac:spMk id="16" creationId="{930894A0-7AE0-1738-F38B-B977A4DC2B6C}"/>
          </ac:spMkLst>
        </pc:spChg>
        <pc:picChg chg="mod">
          <ac:chgData name="Meg Kenward" userId="74ba5e8d-538a-4db6-bd45-834458c134b1" providerId="ADAL" clId="{84FE663E-A94B-4D32-88DC-1DD74570EE88}" dt="2024-04-23T14:22:21.495" v="3007" actId="962"/>
          <ac:picMkLst>
            <pc:docMk/>
            <pc:sldMk cId="3193666392" sldId="790"/>
            <ac:picMk id="6" creationId="{39718FAA-BC54-6C71-6F9E-AB7F6671900F}"/>
          </ac:picMkLst>
        </pc:picChg>
      </pc:sldChg>
      <pc:sldChg chg="delSp modSp mod">
        <pc:chgData name="Meg Kenward" userId="74ba5e8d-538a-4db6-bd45-834458c134b1" providerId="ADAL" clId="{84FE663E-A94B-4D32-88DC-1DD74570EE88}" dt="2024-04-23T14:25:28.085" v="3110" actId="478"/>
        <pc:sldMkLst>
          <pc:docMk/>
          <pc:sldMk cId="852361290" sldId="791"/>
        </pc:sldMkLst>
        <pc:spChg chg="mod">
          <ac:chgData name="Meg Kenward" userId="74ba5e8d-538a-4db6-bd45-834458c134b1" providerId="ADAL" clId="{84FE663E-A94B-4D32-88DC-1DD74570EE88}" dt="2024-04-23T14:15:40.024" v="2927" actId="1076"/>
          <ac:spMkLst>
            <pc:docMk/>
            <pc:sldMk cId="852361290" sldId="791"/>
            <ac:spMk id="2" creationId="{4E1C8F89-085E-867B-7D3E-7829A19638FF}"/>
          </ac:spMkLst>
        </pc:spChg>
        <pc:spChg chg="del mod ord">
          <ac:chgData name="Meg Kenward" userId="74ba5e8d-538a-4db6-bd45-834458c134b1" providerId="ADAL" clId="{84FE663E-A94B-4D32-88DC-1DD74570EE88}" dt="2024-04-23T14:25:28.085" v="3110" actId="478"/>
          <ac:spMkLst>
            <pc:docMk/>
            <pc:sldMk cId="852361290" sldId="791"/>
            <ac:spMk id="8" creationId="{44706590-C127-50A4-0523-8463110E1323}"/>
          </ac:spMkLst>
        </pc:spChg>
        <pc:spChg chg="mod">
          <ac:chgData name="Meg Kenward" userId="74ba5e8d-538a-4db6-bd45-834458c134b1" providerId="ADAL" clId="{84FE663E-A94B-4D32-88DC-1DD74570EE88}" dt="2024-04-18T14:27:22.731" v="474" actId="14100"/>
          <ac:spMkLst>
            <pc:docMk/>
            <pc:sldMk cId="852361290" sldId="791"/>
            <ac:spMk id="10" creationId="{F0BEFE97-34AA-15E5-5105-AB3CF6B4C896}"/>
          </ac:spMkLst>
        </pc:spChg>
        <pc:graphicFrameChg chg="mod modGraphic">
          <ac:chgData name="Meg Kenward" userId="74ba5e8d-538a-4db6-bd45-834458c134b1" providerId="ADAL" clId="{84FE663E-A94B-4D32-88DC-1DD74570EE88}" dt="2024-04-18T14:28:15.341" v="483" actId="255"/>
          <ac:graphicFrameMkLst>
            <pc:docMk/>
            <pc:sldMk cId="852361290" sldId="791"/>
            <ac:graphicFrameMk id="9" creationId="{E13FD6D8-F0F6-8C1F-F0FE-3D5CDA5E43E3}"/>
          </ac:graphicFrameMkLst>
        </pc:graphicFrameChg>
        <pc:picChg chg="mod">
          <ac:chgData name="Meg Kenward" userId="74ba5e8d-538a-4db6-bd45-834458c134b1" providerId="ADAL" clId="{84FE663E-A94B-4D32-88DC-1DD74570EE88}" dt="2024-04-23T14:20:34.574" v="2985" actId="962"/>
          <ac:picMkLst>
            <pc:docMk/>
            <pc:sldMk cId="852361290" sldId="791"/>
            <ac:picMk id="6" creationId="{06F12426-9E71-9F34-4E74-CD570B917CF9}"/>
          </ac:picMkLst>
        </pc:picChg>
      </pc:sldChg>
      <pc:sldChg chg="modSp mod">
        <pc:chgData name="Meg Kenward" userId="74ba5e8d-538a-4db6-bd45-834458c134b1" providerId="ADAL" clId="{84FE663E-A94B-4D32-88DC-1DD74570EE88}" dt="2024-04-18T14:28:58.590" v="494" actId="20577"/>
        <pc:sldMkLst>
          <pc:docMk/>
          <pc:sldMk cId="3120174733" sldId="792"/>
        </pc:sldMkLst>
        <pc:spChg chg="mod">
          <ac:chgData name="Meg Kenward" userId="74ba5e8d-538a-4db6-bd45-834458c134b1" providerId="ADAL" clId="{84FE663E-A94B-4D32-88DC-1DD74570EE88}" dt="2024-04-18T14:28:30.083" v="486" actId="14100"/>
          <ac:spMkLst>
            <pc:docMk/>
            <pc:sldMk cId="3120174733" sldId="792"/>
            <ac:spMk id="2" creationId="{BCB2C88A-D2C4-5C45-0326-B686F3DAC043}"/>
          </ac:spMkLst>
        </pc:spChg>
        <pc:spChg chg="mod">
          <ac:chgData name="Meg Kenward" userId="74ba5e8d-538a-4db6-bd45-834458c134b1" providerId="ADAL" clId="{84FE663E-A94B-4D32-88DC-1DD74570EE88}" dt="2024-04-18T14:20:44.693" v="299" actId="207"/>
          <ac:spMkLst>
            <pc:docMk/>
            <pc:sldMk cId="3120174733" sldId="792"/>
            <ac:spMk id="7" creationId="{3C3B092A-4747-4E89-BAC8-996709D6D06E}"/>
          </ac:spMkLst>
        </pc:spChg>
        <pc:graphicFrameChg chg="mod modGraphic">
          <ac:chgData name="Meg Kenward" userId="74ba5e8d-538a-4db6-bd45-834458c134b1" providerId="ADAL" clId="{84FE663E-A94B-4D32-88DC-1DD74570EE88}" dt="2024-04-18T14:28:58.590" v="494" actId="20577"/>
          <ac:graphicFrameMkLst>
            <pc:docMk/>
            <pc:sldMk cId="3120174733" sldId="792"/>
            <ac:graphicFrameMk id="6" creationId="{409A9C07-2B57-BF18-6AF1-E4F541B08E11}"/>
          </ac:graphicFrameMkLst>
        </pc:graphicFrameChg>
      </pc:sldChg>
      <pc:sldChg chg="addSp delSp modSp mod">
        <pc:chgData name="Meg Kenward" userId="74ba5e8d-538a-4db6-bd45-834458c134b1" providerId="ADAL" clId="{84FE663E-A94B-4D32-88DC-1DD74570EE88}" dt="2024-04-23T14:30:22.722" v="3114" actId="20577"/>
        <pc:sldMkLst>
          <pc:docMk/>
          <pc:sldMk cId="2172373646" sldId="793"/>
        </pc:sldMkLst>
        <pc:spChg chg="del">
          <ac:chgData name="Meg Kenward" userId="74ba5e8d-538a-4db6-bd45-834458c134b1" providerId="ADAL" clId="{84FE663E-A94B-4D32-88DC-1DD74570EE88}" dt="2024-04-22T14:14:17.969" v="2588" actId="478"/>
          <ac:spMkLst>
            <pc:docMk/>
            <pc:sldMk cId="2172373646" sldId="793"/>
            <ac:spMk id="2" creationId="{F1A81666-8032-A64D-9092-C26D4E13B05E}"/>
          </ac:spMkLst>
        </pc:spChg>
        <pc:spChg chg="del">
          <ac:chgData name="Meg Kenward" userId="74ba5e8d-538a-4db6-bd45-834458c134b1" providerId="ADAL" clId="{84FE663E-A94B-4D32-88DC-1DD74570EE88}" dt="2024-04-23T14:21:28.244" v="2999" actId="478"/>
          <ac:spMkLst>
            <pc:docMk/>
            <pc:sldMk cId="2172373646" sldId="793"/>
            <ac:spMk id="3" creationId="{8B7DCD2F-DBAC-91BD-9D86-AC0EF28F6FB2}"/>
          </ac:spMkLst>
        </pc:spChg>
        <pc:spChg chg="del">
          <ac:chgData name="Meg Kenward" userId="74ba5e8d-538a-4db6-bd45-834458c134b1" providerId="ADAL" clId="{84FE663E-A94B-4D32-88DC-1DD74570EE88}" dt="2024-04-23T14:21:32.992" v="3000" actId="478"/>
          <ac:spMkLst>
            <pc:docMk/>
            <pc:sldMk cId="2172373646" sldId="793"/>
            <ac:spMk id="4" creationId="{B434A21F-EC06-4B93-D43A-695A4CF97E98}"/>
          </ac:spMkLst>
        </pc:spChg>
        <pc:spChg chg="mod">
          <ac:chgData name="Meg Kenward" userId="74ba5e8d-538a-4db6-bd45-834458c134b1" providerId="ADAL" clId="{84FE663E-A94B-4D32-88DC-1DD74570EE88}" dt="2024-04-22T14:14:34.511" v="2595" actId="404"/>
          <ac:spMkLst>
            <pc:docMk/>
            <pc:sldMk cId="2172373646" sldId="793"/>
            <ac:spMk id="6" creationId="{B6752B7C-B603-31BF-900F-E736A9991895}"/>
          </ac:spMkLst>
        </pc:spChg>
        <pc:spChg chg="del">
          <ac:chgData name="Meg Kenward" userId="74ba5e8d-538a-4db6-bd45-834458c134b1" providerId="ADAL" clId="{84FE663E-A94B-4D32-88DC-1DD74570EE88}" dt="2024-04-22T14:14:26.143" v="2590" actId="478"/>
          <ac:spMkLst>
            <pc:docMk/>
            <pc:sldMk cId="2172373646" sldId="793"/>
            <ac:spMk id="7" creationId="{7D2F0406-7539-38AE-B84C-CF1B567ED1D8}"/>
          </ac:spMkLst>
        </pc:spChg>
        <pc:spChg chg="del">
          <ac:chgData name="Meg Kenward" userId="74ba5e8d-538a-4db6-bd45-834458c134b1" providerId="ADAL" clId="{84FE663E-A94B-4D32-88DC-1DD74570EE88}" dt="2024-04-23T14:21:35.366" v="3001" actId="478"/>
          <ac:spMkLst>
            <pc:docMk/>
            <pc:sldMk cId="2172373646" sldId="793"/>
            <ac:spMk id="8" creationId="{4870F304-25A4-209A-2F90-6807B0DB1DF7}"/>
          </ac:spMkLst>
        </pc:spChg>
        <pc:spChg chg="add del mod">
          <ac:chgData name="Meg Kenward" userId="74ba5e8d-538a-4db6-bd45-834458c134b1" providerId="ADAL" clId="{84FE663E-A94B-4D32-88DC-1DD74570EE88}" dt="2024-04-22T14:14:23.872" v="2589" actId="478"/>
          <ac:spMkLst>
            <pc:docMk/>
            <pc:sldMk cId="2172373646" sldId="793"/>
            <ac:spMk id="9" creationId="{A8E37CCD-D8B9-6E69-E3F5-0530980A4D63}"/>
          </ac:spMkLst>
        </pc:spChg>
        <pc:spChg chg="mod">
          <ac:chgData name="Meg Kenward" userId="74ba5e8d-538a-4db6-bd45-834458c134b1" providerId="ADAL" clId="{84FE663E-A94B-4D32-88DC-1DD74570EE88}" dt="2024-04-23T14:30:22.722" v="3114" actId="20577"/>
          <ac:spMkLst>
            <pc:docMk/>
            <pc:sldMk cId="2172373646" sldId="793"/>
            <ac:spMk id="10" creationId="{D327A1C6-8704-4547-F6CF-4D5D3E456187}"/>
          </ac:spMkLst>
        </pc:spChg>
        <pc:spChg chg="add del mod">
          <ac:chgData name="Meg Kenward" userId="74ba5e8d-538a-4db6-bd45-834458c134b1" providerId="ADAL" clId="{84FE663E-A94B-4D32-88DC-1DD74570EE88}" dt="2024-04-22T14:14:28.268" v="2591" actId="478"/>
          <ac:spMkLst>
            <pc:docMk/>
            <pc:sldMk cId="2172373646" sldId="793"/>
            <ac:spMk id="11" creationId="{DD28146F-8323-6C26-FFC8-542A2134544B}"/>
          </ac:spMkLst>
        </pc:spChg>
        <pc:picChg chg="mod">
          <ac:chgData name="Meg Kenward" userId="74ba5e8d-538a-4db6-bd45-834458c134b1" providerId="ADAL" clId="{84FE663E-A94B-4D32-88DC-1DD74570EE88}" dt="2024-04-23T14:21:26.499" v="2998" actId="962"/>
          <ac:picMkLst>
            <pc:docMk/>
            <pc:sldMk cId="2172373646" sldId="793"/>
            <ac:picMk id="5" creationId="{8938379D-0E11-D262-6022-D4D3B111E734}"/>
          </ac:picMkLst>
        </pc:picChg>
      </pc:sldChg>
      <pc:sldChg chg="del">
        <pc:chgData name="Meg Kenward" userId="74ba5e8d-538a-4db6-bd45-834458c134b1" providerId="ADAL" clId="{84FE663E-A94B-4D32-88DC-1DD74570EE88}" dt="2024-04-18T14:45:16.561" v="807" actId="47"/>
        <pc:sldMkLst>
          <pc:docMk/>
          <pc:sldMk cId="3298138470" sldId="794"/>
        </pc:sldMkLst>
      </pc:sldChg>
      <pc:sldChg chg="addSp delSp modSp mod">
        <pc:chgData name="Meg Kenward" userId="74ba5e8d-538a-4db6-bd45-834458c134b1" providerId="ADAL" clId="{84FE663E-A94B-4D32-88DC-1DD74570EE88}" dt="2024-04-23T15:02:26.334" v="4398"/>
        <pc:sldMkLst>
          <pc:docMk/>
          <pc:sldMk cId="4290196638" sldId="796"/>
        </pc:sldMkLst>
        <pc:spChg chg="mod">
          <ac:chgData name="Meg Kenward" userId="74ba5e8d-538a-4db6-bd45-834458c134b1" providerId="ADAL" clId="{84FE663E-A94B-4D32-88DC-1DD74570EE88}" dt="2024-04-22T14:11:39.960" v="2534" actId="1076"/>
          <ac:spMkLst>
            <pc:docMk/>
            <pc:sldMk cId="4290196638" sldId="796"/>
            <ac:spMk id="2" creationId="{7EE3FF54-EC03-35F6-1631-464C8847722B}"/>
          </ac:spMkLst>
        </pc:spChg>
        <pc:spChg chg="del">
          <ac:chgData name="Meg Kenward" userId="74ba5e8d-538a-4db6-bd45-834458c134b1" providerId="ADAL" clId="{84FE663E-A94B-4D32-88DC-1DD74570EE88}" dt="2024-04-22T14:11:33.105" v="2532" actId="478"/>
          <ac:spMkLst>
            <pc:docMk/>
            <pc:sldMk cId="4290196638" sldId="796"/>
            <ac:spMk id="3" creationId="{0D3BD026-DBDF-BA8D-53E3-681F058DCA67}"/>
          </ac:spMkLst>
        </pc:spChg>
        <pc:spChg chg="add del mod">
          <ac:chgData name="Meg Kenward" userId="74ba5e8d-538a-4db6-bd45-834458c134b1" providerId="ADAL" clId="{84FE663E-A94B-4D32-88DC-1DD74570EE88}" dt="2024-04-22T10:23:12.453" v="2422" actId="478"/>
          <ac:spMkLst>
            <pc:docMk/>
            <pc:sldMk cId="4290196638" sldId="796"/>
            <ac:spMk id="5" creationId="{6114BC01-142C-63DE-C33E-61D000AC7537}"/>
          </ac:spMkLst>
        </pc:spChg>
        <pc:spChg chg="mod">
          <ac:chgData name="Meg Kenward" userId="74ba5e8d-538a-4db6-bd45-834458c134b1" providerId="ADAL" clId="{84FE663E-A94B-4D32-88DC-1DD74570EE88}" dt="2024-04-23T15:02:26.334" v="4398"/>
          <ac:spMkLst>
            <pc:docMk/>
            <pc:sldMk cId="4290196638" sldId="796"/>
            <ac:spMk id="5" creationId="{DEDB6529-DDCE-9FE8-6CBC-A5B009086820}"/>
          </ac:spMkLst>
        </pc:spChg>
        <pc:spChg chg="add del mod">
          <ac:chgData name="Meg Kenward" userId="74ba5e8d-538a-4db6-bd45-834458c134b1" providerId="ADAL" clId="{84FE663E-A94B-4D32-88DC-1DD74570EE88}" dt="2024-04-22T14:11:36.145" v="2533" actId="478"/>
          <ac:spMkLst>
            <pc:docMk/>
            <pc:sldMk cId="4290196638" sldId="796"/>
            <ac:spMk id="5" creationId="{EC5EDB34-FE15-89D1-C29F-BFD93D7823BB}"/>
          </ac:spMkLst>
        </pc:spChg>
        <pc:spChg chg="mod">
          <ac:chgData name="Meg Kenward" userId="74ba5e8d-538a-4db6-bd45-834458c134b1" providerId="ADAL" clId="{84FE663E-A94B-4D32-88DC-1DD74570EE88}" dt="2024-04-23T15:02:26.334" v="4398"/>
          <ac:spMkLst>
            <pc:docMk/>
            <pc:sldMk cId="4290196638" sldId="796"/>
            <ac:spMk id="6" creationId="{E6099D72-B3E4-4F91-62BF-78F2FC30E485}"/>
          </ac:spMkLst>
        </pc:spChg>
        <pc:spChg chg="add mod">
          <ac:chgData name="Meg Kenward" userId="74ba5e8d-538a-4db6-bd45-834458c134b1" providerId="ADAL" clId="{84FE663E-A94B-4D32-88DC-1DD74570EE88}" dt="2024-04-23T15:02:26.334" v="4398"/>
          <ac:spMkLst>
            <pc:docMk/>
            <pc:sldMk cId="4290196638" sldId="796"/>
            <ac:spMk id="7" creationId="{26EB5D0E-7579-6040-95FD-C03850A9BE47}"/>
          </ac:spMkLst>
        </pc:spChg>
        <pc:spChg chg="add mod">
          <ac:chgData name="Meg Kenward" userId="74ba5e8d-538a-4db6-bd45-834458c134b1" providerId="ADAL" clId="{84FE663E-A94B-4D32-88DC-1DD74570EE88}" dt="2024-04-23T15:02:26.334" v="4398"/>
          <ac:spMkLst>
            <pc:docMk/>
            <pc:sldMk cId="4290196638" sldId="796"/>
            <ac:spMk id="8" creationId="{30231644-538A-FC05-97F3-740653F9AB79}"/>
          </ac:spMkLst>
        </pc:spChg>
        <pc:spChg chg="mod">
          <ac:chgData name="Meg Kenward" userId="74ba5e8d-538a-4db6-bd45-834458c134b1" providerId="ADAL" clId="{84FE663E-A94B-4D32-88DC-1DD74570EE88}" dt="2024-04-23T15:02:26.334" v="4398"/>
          <ac:spMkLst>
            <pc:docMk/>
            <pc:sldMk cId="4290196638" sldId="796"/>
            <ac:spMk id="10" creationId="{83EE20F0-8998-FD46-B35E-FDE18F0FCB85}"/>
          </ac:spMkLst>
        </pc:spChg>
        <pc:spChg chg="mod">
          <ac:chgData name="Meg Kenward" userId="74ba5e8d-538a-4db6-bd45-834458c134b1" providerId="ADAL" clId="{84FE663E-A94B-4D32-88DC-1DD74570EE88}" dt="2024-04-23T15:02:26.334" v="4398"/>
          <ac:spMkLst>
            <pc:docMk/>
            <pc:sldMk cId="4290196638" sldId="796"/>
            <ac:spMk id="11" creationId="{0A0A7640-56BB-7929-DEAB-500451F28494}"/>
          </ac:spMkLst>
        </pc:spChg>
        <pc:spChg chg="add mod">
          <ac:chgData name="Meg Kenward" userId="74ba5e8d-538a-4db6-bd45-834458c134b1" providerId="ADAL" clId="{84FE663E-A94B-4D32-88DC-1DD74570EE88}" dt="2024-04-23T15:02:26.334" v="4398"/>
          <ac:spMkLst>
            <pc:docMk/>
            <pc:sldMk cId="4290196638" sldId="796"/>
            <ac:spMk id="12" creationId="{F95C22E8-B630-B3FA-3CF3-FE564CDC5739}"/>
          </ac:spMkLst>
        </pc:spChg>
        <pc:spChg chg="add mod">
          <ac:chgData name="Meg Kenward" userId="74ba5e8d-538a-4db6-bd45-834458c134b1" providerId="ADAL" clId="{84FE663E-A94B-4D32-88DC-1DD74570EE88}" dt="2024-04-23T15:02:26.334" v="4398"/>
          <ac:spMkLst>
            <pc:docMk/>
            <pc:sldMk cId="4290196638" sldId="796"/>
            <ac:spMk id="13" creationId="{4B900BF0-2C5F-0891-8300-E553521EB330}"/>
          </ac:spMkLst>
        </pc:spChg>
        <pc:spChg chg="mod">
          <ac:chgData name="Meg Kenward" userId="74ba5e8d-538a-4db6-bd45-834458c134b1" providerId="ADAL" clId="{84FE663E-A94B-4D32-88DC-1DD74570EE88}" dt="2024-04-23T15:02:26.334" v="4398"/>
          <ac:spMkLst>
            <pc:docMk/>
            <pc:sldMk cId="4290196638" sldId="796"/>
            <ac:spMk id="15" creationId="{3AEB2AE6-6E9D-7870-9D54-240338330696}"/>
          </ac:spMkLst>
        </pc:spChg>
        <pc:spChg chg="mod">
          <ac:chgData name="Meg Kenward" userId="74ba5e8d-538a-4db6-bd45-834458c134b1" providerId="ADAL" clId="{84FE663E-A94B-4D32-88DC-1DD74570EE88}" dt="2024-04-23T15:02:26.334" v="4398"/>
          <ac:spMkLst>
            <pc:docMk/>
            <pc:sldMk cId="4290196638" sldId="796"/>
            <ac:spMk id="16" creationId="{9B0CFF7E-32D5-7660-C9C7-53B0F7839995}"/>
          </ac:spMkLst>
        </pc:spChg>
        <pc:spChg chg="add mod">
          <ac:chgData name="Meg Kenward" userId="74ba5e8d-538a-4db6-bd45-834458c134b1" providerId="ADAL" clId="{84FE663E-A94B-4D32-88DC-1DD74570EE88}" dt="2024-04-23T15:02:26.334" v="4398"/>
          <ac:spMkLst>
            <pc:docMk/>
            <pc:sldMk cId="4290196638" sldId="796"/>
            <ac:spMk id="17" creationId="{D8265BCF-6664-A07D-3569-9D5BF78B86D6}"/>
          </ac:spMkLst>
        </pc:spChg>
        <pc:spChg chg="add mod">
          <ac:chgData name="Meg Kenward" userId="74ba5e8d-538a-4db6-bd45-834458c134b1" providerId="ADAL" clId="{84FE663E-A94B-4D32-88DC-1DD74570EE88}" dt="2024-04-23T15:02:26.334" v="4398"/>
          <ac:spMkLst>
            <pc:docMk/>
            <pc:sldMk cId="4290196638" sldId="796"/>
            <ac:spMk id="18" creationId="{275B1981-6785-5CE8-C4CD-5300239A0571}"/>
          </ac:spMkLst>
        </pc:spChg>
        <pc:spChg chg="mod">
          <ac:chgData name="Meg Kenward" userId="74ba5e8d-538a-4db6-bd45-834458c134b1" providerId="ADAL" clId="{84FE663E-A94B-4D32-88DC-1DD74570EE88}" dt="2024-04-23T15:02:26.334" v="4398"/>
          <ac:spMkLst>
            <pc:docMk/>
            <pc:sldMk cId="4290196638" sldId="796"/>
            <ac:spMk id="20" creationId="{9ED90EA4-85EF-EC18-7CC4-801A5761A53E}"/>
          </ac:spMkLst>
        </pc:spChg>
        <pc:spChg chg="mod">
          <ac:chgData name="Meg Kenward" userId="74ba5e8d-538a-4db6-bd45-834458c134b1" providerId="ADAL" clId="{84FE663E-A94B-4D32-88DC-1DD74570EE88}" dt="2024-04-23T15:02:26.334" v="4398"/>
          <ac:spMkLst>
            <pc:docMk/>
            <pc:sldMk cId="4290196638" sldId="796"/>
            <ac:spMk id="21" creationId="{9B400A51-6D77-9B52-FD3A-FF276D47861F}"/>
          </ac:spMkLst>
        </pc:spChg>
        <pc:spChg chg="add mod">
          <ac:chgData name="Meg Kenward" userId="74ba5e8d-538a-4db6-bd45-834458c134b1" providerId="ADAL" clId="{84FE663E-A94B-4D32-88DC-1DD74570EE88}" dt="2024-04-23T15:02:26.334" v="4398"/>
          <ac:spMkLst>
            <pc:docMk/>
            <pc:sldMk cId="4290196638" sldId="796"/>
            <ac:spMk id="22" creationId="{32765539-0086-3FE4-9654-7E7D235ABF91}"/>
          </ac:spMkLst>
        </pc:spChg>
        <pc:spChg chg="mod">
          <ac:chgData name="Meg Kenward" userId="74ba5e8d-538a-4db6-bd45-834458c134b1" providerId="ADAL" clId="{84FE663E-A94B-4D32-88DC-1DD74570EE88}" dt="2024-04-23T15:02:26.334" v="4398"/>
          <ac:spMkLst>
            <pc:docMk/>
            <pc:sldMk cId="4290196638" sldId="796"/>
            <ac:spMk id="24" creationId="{AD95EFBF-FB7A-8EA3-3A02-72C9F41D5FBB}"/>
          </ac:spMkLst>
        </pc:spChg>
        <pc:spChg chg="mod">
          <ac:chgData name="Meg Kenward" userId="74ba5e8d-538a-4db6-bd45-834458c134b1" providerId="ADAL" clId="{84FE663E-A94B-4D32-88DC-1DD74570EE88}" dt="2024-04-23T15:02:26.334" v="4398"/>
          <ac:spMkLst>
            <pc:docMk/>
            <pc:sldMk cId="4290196638" sldId="796"/>
            <ac:spMk id="25" creationId="{E89E809A-E5D0-5424-4D30-40410774A239}"/>
          </ac:spMkLst>
        </pc:spChg>
        <pc:spChg chg="add mod">
          <ac:chgData name="Meg Kenward" userId="74ba5e8d-538a-4db6-bd45-834458c134b1" providerId="ADAL" clId="{84FE663E-A94B-4D32-88DC-1DD74570EE88}" dt="2024-04-23T15:02:26.334" v="4398"/>
          <ac:spMkLst>
            <pc:docMk/>
            <pc:sldMk cId="4290196638" sldId="796"/>
            <ac:spMk id="26" creationId="{65431E71-86D6-5732-5287-21400531C5EF}"/>
          </ac:spMkLst>
        </pc:spChg>
        <pc:spChg chg="add mod">
          <ac:chgData name="Meg Kenward" userId="74ba5e8d-538a-4db6-bd45-834458c134b1" providerId="ADAL" clId="{84FE663E-A94B-4D32-88DC-1DD74570EE88}" dt="2024-04-23T15:02:26.334" v="4398"/>
          <ac:spMkLst>
            <pc:docMk/>
            <pc:sldMk cId="4290196638" sldId="796"/>
            <ac:spMk id="27" creationId="{ECCD2ADD-891D-3561-51CA-BB86561CAED1}"/>
          </ac:spMkLst>
        </pc:spChg>
        <pc:spChg chg="mod">
          <ac:chgData name="Meg Kenward" userId="74ba5e8d-538a-4db6-bd45-834458c134b1" providerId="ADAL" clId="{84FE663E-A94B-4D32-88DC-1DD74570EE88}" dt="2024-04-23T15:02:26.334" v="4398"/>
          <ac:spMkLst>
            <pc:docMk/>
            <pc:sldMk cId="4290196638" sldId="796"/>
            <ac:spMk id="29" creationId="{9C5168AF-018E-EB41-F413-A6D179758844}"/>
          </ac:spMkLst>
        </pc:spChg>
        <pc:spChg chg="mod">
          <ac:chgData name="Meg Kenward" userId="74ba5e8d-538a-4db6-bd45-834458c134b1" providerId="ADAL" clId="{84FE663E-A94B-4D32-88DC-1DD74570EE88}" dt="2024-04-23T15:02:26.334" v="4398"/>
          <ac:spMkLst>
            <pc:docMk/>
            <pc:sldMk cId="4290196638" sldId="796"/>
            <ac:spMk id="30" creationId="{AD106C39-C4F5-1CA4-6580-AD64FEF7F6C7}"/>
          </ac:spMkLst>
        </pc:spChg>
        <pc:spChg chg="mod">
          <ac:chgData name="Meg Kenward" userId="74ba5e8d-538a-4db6-bd45-834458c134b1" providerId="ADAL" clId="{84FE663E-A94B-4D32-88DC-1DD74570EE88}" dt="2024-04-22T10:23:15.230" v="2424"/>
          <ac:spMkLst>
            <pc:docMk/>
            <pc:sldMk cId="4290196638" sldId="796"/>
            <ac:spMk id="33" creationId="{DBFFF692-C4EE-61F3-A578-2DBB3B693436}"/>
          </ac:spMkLst>
        </pc:spChg>
        <pc:spChg chg="mod">
          <ac:chgData name="Meg Kenward" userId="74ba5e8d-538a-4db6-bd45-834458c134b1" providerId="ADAL" clId="{84FE663E-A94B-4D32-88DC-1DD74570EE88}" dt="2024-04-22T10:23:15.230" v="2424"/>
          <ac:spMkLst>
            <pc:docMk/>
            <pc:sldMk cId="4290196638" sldId="796"/>
            <ac:spMk id="34" creationId="{A5576C67-D16D-0A1B-2FDE-6B30FA26562F}"/>
          </ac:spMkLst>
        </pc:spChg>
        <pc:spChg chg="mod">
          <ac:chgData name="Meg Kenward" userId="74ba5e8d-538a-4db6-bd45-834458c134b1" providerId="ADAL" clId="{84FE663E-A94B-4D32-88DC-1DD74570EE88}" dt="2024-04-22T10:23:15.230" v="2424"/>
          <ac:spMkLst>
            <pc:docMk/>
            <pc:sldMk cId="4290196638" sldId="796"/>
            <ac:spMk id="35" creationId="{1C1C91C8-687C-E56F-0FFB-CD5B78FD0E27}"/>
          </ac:spMkLst>
        </pc:spChg>
        <pc:spChg chg="mod">
          <ac:chgData name="Meg Kenward" userId="74ba5e8d-538a-4db6-bd45-834458c134b1" providerId="ADAL" clId="{84FE663E-A94B-4D32-88DC-1DD74570EE88}" dt="2024-04-22T10:23:15.230" v="2424"/>
          <ac:spMkLst>
            <pc:docMk/>
            <pc:sldMk cId="4290196638" sldId="796"/>
            <ac:spMk id="36" creationId="{02B4D16A-6EC7-0A19-8C01-535933688B57}"/>
          </ac:spMkLst>
        </pc:spChg>
        <pc:spChg chg="mod">
          <ac:chgData name="Meg Kenward" userId="74ba5e8d-538a-4db6-bd45-834458c134b1" providerId="ADAL" clId="{84FE663E-A94B-4D32-88DC-1DD74570EE88}" dt="2024-04-22T10:23:15.230" v="2424"/>
          <ac:spMkLst>
            <pc:docMk/>
            <pc:sldMk cId="4290196638" sldId="796"/>
            <ac:spMk id="37" creationId="{772270EA-F4E5-5076-6689-361973C88348}"/>
          </ac:spMkLst>
        </pc:spChg>
        <pc:spChg chg="mod">
          <ac:chgData name="Meg Kenward" userId="74ba5e8d-538a-4db6-bd45-834458c134b1" providerId="ADAL" clId="{84FE663E-A94B-4D32-88DC-1DD74570EE88}" dt="2024-04-22T10:23:15.230" v="2424"/>
          <ac:spMkLst>
            <pc:docMk/>
            <pc:sldMk cId="4290196638" sldId="796"/>
            <ac:spMk id="38" creationId="{4882EC32-F695-151C-D93C-25AB48AF4EBC}"/>
          </ac:spMkLst>
        </pc:spChg>
        <pc:spChg chg="mod">
          <ac:chgData name="Meg Kenward" userId="74ba5e8d-538a-4db6-bd45-834458c134b1" providerId="ADAL" clId="{84FE663E-A94B-4D32-88DC-1DD74570EE88}" dt="2024-04-22T10:23:15.230" v="2424"/>
          <ac:spMkLst>
            <pc:docMk/>
            <pc:sldMk cId="4290196638" sldId="796"/>
            <ac:spMk id="39" creationId="{416BE4C3-6357-A782-27F2-5782238C9887}"/>
          </ac:spMkLst>
        </pc:spChg>
        <pc:spChg chg="mod">
          <ac:chgData name="Meg Kenward" userId="74ba5e8d-538a-4db6-bd45-834458c134b1" providerId="ADAL" clId="{84FE663E-A94B-4D32-88DC-1DD74570EE88}" dt="2024-04-22T10:23:15.230" v="2424"/>
          <ac:spMkLst>
            <pc:docMk/>
            <pc:sldMk cId="4290196638" sldId="796"/>
            <ac:spMk id="40" creationId="{6C30254B-4AC7-A800-E649-9EC40DB3295C}"/>
          </ac:spMkLst>
        </pc:spChg>
        <pc:spChg chg="mod">
          <ac:chgData name="Meg Kenward" userId="74ba5e8d-538a-4db6-bd45-834458c134b1" providerId="ADAL" clId="{84FE663E-A94B-4D32-88DC-1DD74570EE88}" dt="2024-04-22T10:23:15.230" v="2424"/>
          <ac:spMkLst>
            <pc:docMk/>
            <pc:sldMk cId="4290196638" sldId="796"/>
            <ac:spMk id="41" creationId="{2CAD7326-2A9F-0D06-AC71-538462A9E72B}"/>
          </ac:spMkLst>
        </pc:spChg>
        <pc:spChg chg="mod">
          <ac:chgData name="Meg Kenward" userId="74ba5e8d-538a-4db6-bd45-834458c134b1" providerId="ADAL" clId="{84FE663E-A94B-4D32-88DC-1DD74570EE88}" dt="2024-04-22T10:23:15.230" v="2424"/>
          <ac:spMkLst>
            <pc:docMk/>
            <pc:sldMk cId="4290196638" sldId="796"/>
            <ac:spMk id="42" creationId="{5201D4F7-ED41-632B-4A10-49974D75E88E}"/>
          </ac:spMkLst>
        </pc:spChg>
        <pc:spChg chg="mod">
          <ac:chgData name="Meg Kenward" userId="74ba5e8d-538a-4db6-bd45-834458c134b1" providerId="ADAL" clId="{84FE663E-A94B-4D32-88DC-1DD74570EE88}" dt="2024-04-22T10:23:15.230" v="2424"/>
          <ac:spMkLst>
            <pc:docMk/>
            <pc:sldMk cId="4290196638" sldId="796"/>
            <ac:spMk id="43" creationId="{C8C1DA1A-3F2D-C023-D00A-F9E49D309B09}"/>
          </ac:spMkLst>
        </pc:spChg>
        <pc:spChg chg="mod">
          <ac:chgData name="Meg Kenward" userId="74ba5e8d-538a-4db6-bd45-834458c134b1" providerId="ADAL" clId="{84FE663E-A94B-4D32-88DC-1DD74570EE88}" dt="2024-04-22T10:23:15.230" v="2424"/>
          <ac:spMkLst>
            <pc:docMk/>
            <pc:sldMk cId="4290196638" sldId="796"/>
            <ac:spMk id="44" creationId="{0CCF9F1F-02BF-8DA4-1EA9-08832FC4BDDE}"/>
          </ac:spMkLst>
        </pc:spChg>
        <pc:spChg chg="mod">
          <ac:chgData name="Meg Kenward" userId="74ba5e8d-538a-4db6-bd45-834458c134b1" providerId="ADAL" clId="{84FE663E-A94B-4D32-88DC-1DD74570EE88}" dt="2024-04-22T10:23:15.230" v="2424"/>
          <ac:spMkLst>
            <pc:docMk/>
            <pc:sldMk cId="4290196638" sldId="796"/>
            <ac:spMk id="45" creationId="{CF109880-676B-DC71-2ADE-5E76EBEB92B7}"/>
          </ac:spMkLst>
        </pc:spChg>
        <pc:spChg chg="mod">
          <ac:chgData name="Meg Kenward" userId="74ba5e8d-538a-4db6-bd45-834458c134b1" providerId="ADAL" clId="{84FE663E-A94B-4D32-88DC-1DD74570EE88}" dt="2024-04-22T10:23:15.230" v="2424"/>
          <ac:spMkLst>
            <pc:docMk/>
            <pc:sldMk cId="4290196638" sldId="796"/>
            <ac:spMk id="46" creationId="{B7276903-7C98-F103-438E-084AC0807E11}"/>
          </ac:spMkLst>
        </pc:spChg>
        <pc:spChg chg="mod">
          <ac:chgData name="Meg Kenward" userId="74ba5e8d-538a-4db6-bd45-834458c134b1" providerId="ADAL" clId="{84FE663E-A94B-4D32-88DC-1DD74570EE88}" dt="2024-04-22T10:23:15.230" v="2424"/>
          <ac:spMkLst>
            <pc:docMk/>
            <pc:sldMk cId="4290196638" sldId="796"/>
            <ac:spMk id="47" creationId="{DA55D50E-900A-1B9F-F763-206F621FD1E4}"/>
          </ac:spMkLst>
        </pc:spChg>
        <pc:spChg chg="mod">
          <ac:chgData name="Meg Kenward" userId="74ba5e8d-538a-4db6-bd45-834458c134b1" providerId="ADAL" clId="{84FE663E-A94B-4D32-88DC-1DD74570EE88}" dt="2024-04-22T10:23:15.230" v="2424"/>
          <ac:spMkLst>
            <pc:docMk/>
            <pc:sldMk cId="4290196638" sldId="796"/>
            <ac:spMk id="48" creationId="{A9D7746B-CA67-8895-3EEA-E075B6456D4C}"/>
          </ac:spMkLst>
        </pc:spChg>
        <pc:spChg chg="mod">
          <ac:chgData name="Meg Kenward" userId="74ba5e8d-538a-4db6-bd45-834458c134b1" providerId="ADAL" clId="{84FE663E-A94B-4D32-88DC-1DD74570EE88}" dt="2024-04-22T10:23:15.230" v="2424"/>
          <ac:spMkLst>
            <pc:docMk/>
            <pc:sldMk cId="4290196638" sldId="796"/>
            <ac:spMk id="49" creationId="{A3E33891-A508-2A83-DCAE-40261AF269AD}"/>
          </ac:spMkLst>
        </pc:spChg>
        <pc:spChg chg="mod">
          <ac:chgData name="Meg Kenward" userId="74ba5e8d-538a-4db6-bd45-834458c134b1" providerId="ADAL" clId="{84FE663E-A94B-4D32-88DC-1DD74570EE88}" dt="2024-04-22T10:23:15.230" v="2424"/>
          <ac:spMkLst>
            <pc:docMk/>
            <pc:sldMk cId="4290196638" sldId="796"/>
            <ac:spMk id="50" creationId="{35818934-B955-859A-0CC3-21BFBBD464F4}"/>
          </ac:spMkLst>
        </pc:spChg>
        <pc:spChg chg="mod">
          <ac:chgData name="Meg Kenward" userId="74ba5e8d-538a-4db6-bd45-834458c134b1" providerId="ADAL" clId="{84FE663E-A94B-4D32-88DC-1DD74570EE88}" dt="2024-04-22T10:23:15.230" v="2424"/>
          <ac:spMkLst>
            <pc:docMk/>
            <pc:sldMk cId="4290196638" sldId="796"/>
            <ac:spMk id="51" creationId="{371349C5-AEB2-D2C8-830C-EFF29DBF9401}"/>
          </ac:spMkLst>
        </pc:spChg>
        <pc:spChg chg="mod">
          <ac:chgData name="Meg Kenward" userId="74ba5e8d-538a-4db6-bd45-834458c134b1" providerId="ADAL" clId="{84FE663E-A94B-4D32-88DC-1DD74570EE88}" dt="2024-04-22T10:23:15.230" v="2424"/>
          <ac:spMkLst>
            <pc:docMk/>
            <pc:sldMk cId="4290196638" sldId="796"/>
            <ac:spMk id="52" creationId="{33670059-1922-7B3A-7477-2EBE4A80C164}"/>
          </ac:spMkLst>
        </pc:spChg>
        <pc:spChg chg="mod">
          <ac:chgData name="Meg Kenward" userId="74ba5e8d-538a-4db6-bd45-834458c134b1" providerId="ADAL" clId="{84FE663E-A94B-4D32-88DC-1DD74570EE88}" dt="2024-04-22T10:23:15.230" v="2424"/>
          <ac:spMkLst>
            <pc:docMk/>
            <pc:sldMk cId="4290196638" sldId="796"/>
            <ac:spMk id="53" creationId="{2F172DB7-654F-654C-5A21-EB5FE5E84568}"/>
          </ac:spMkLst>
        </pc:spChg>
        <pc:spChg chg="mod">
          <ac:chgData name="Meg Kenward" userId="74ba5e8d-538a-4db6-bd45-834458c134b1" providerId="ADAL" clId="{84FE663E-A94B-4D32-88DC-1DD74570EE88}" dt="2024-04-22T10:23:15.230" v="2424"/>
          <ac:spMkLst>
            <pc:docMk/>
            <pc:sldMk cId="4290196638" sldId="796"/>
            <ac:spMk id="54" creationId="{7756EC07-9528-A4C9-5F55-A06371B808DA}"/>
          </ac:spMkLst>
        </pc:spChg>
        <pc:spChg chg="mod">
          <ac:chgData name="Meg Kenward" userId="74ba5e8d-538a-4db6-bd45-834458c134b1" providerId="ADAL" clId="{84FE663E-A94B-4D32-88DC-1DD74570EE88}" dt="2024-04-22T10:23:15.230" v="2424"/>
          <ac:spMkLst>
            <pc:docMk/>
            <pc:sldMk cId="4290196638" sldId="796"/>
            <ac:spMk id="55" creationId="{FE1F7818-497A-FB1B-E1D7-DBD4F88D8CB3}"/>
          </ac:spMkLst>
        </pc:spChg>
        <pc:spChg chg="mod">
          <ac:chgData name="Meg Kenward" userId="74ba5e8d-538a-4db6-bd45-834458c134b1" providerId="ADAL" clId="{84FE663E-A94B-4D32-88DC-1DD74570EE88}" dt="2024-04-22T10:23:15.230" v="2424"/>
          <ac:spMkLst>
            <pc:docMk/>
            <pc:sldMk cId="4290196638" sldId="796"/>
            <ac:spMk id="56" creationId="{B8DCB4E9-2993-AAC0-B96B-E0931A1F1EB2}"/>
          </ac:spMkLst>
        </pc:spChg>
        <pc:spChg chg="add mod">
          <ac:chgData name="Meg Kenward" userId="74ba5e8d-538a-4db6-bd45-834458c134b1" providerId="ADAL" clId="{84FE663E-A94B-4D32-88DC-1DD74570EE88}" dt="2024-04-23T15:02:26.334" v="4398"/>
          <ac:spMkLst>
            <pc:docMk/>
            <pc:sldMk cId="4290196638" sldId="796"/>
            <ac:spMk id="57" creationId="{145A745C-FD18-C218-B5E9-63C4DE0FC62D}"/>
          </ac:spMkLst>
        </pc:spChg>
        <pc:spChg chg="add mod">
          <ac:chgData name="Meg Kenward" userId="74ba5e8d-538a-4db6-bd45-834458c134b1" providerId="ADAL" clId="{84FE663E-A94B-4D32-88DC-1DD74570EE88}" dt="2024-04-23T15:02:26.334" v="4398"/>
          <ac:spMkLst>
            <pc:docMk/>
            <pc:sldMk cId="4290196638" sldId="796"/>
            <ac:spMk id="58" creationId="{3D8CBF4E-F35D-7A13-5CFC-B3723F01C611}"/>
          </ac:spMkLst>
        </pc:spChg>
        <pc:spChg chg="del mod">
          <ac:chgData name="Meg Kenward" userId="74ba5e8d-538a-4db6-bd45-834458c134b1" providerId="ADAL" clId="{84FE663E-A94B-4D32-88DC-1DD74570EE88}" dt="2024-04-22T10:23:11.121" v="2421" actId="478"/>
          <ac:spMkLst>
            <pc:docMk/>
            <pc:sldMk cId="4290196638" sldId="796"/>
            <ac:spMk id="85" creationId="{BF856687-62A8-7250-6F52-21EB2C917D48}"/>
          </ac:spMkLst>
        </pc:spChg>
        <pc:grpChg chg="add mod">
          <ac:chgData name="Meg Kenward" userId="74ba5e8d-538a-4db6-bd45-834458c134b1" providerId="ADAL" clId="{84FE663E-A94B-4D32-88DC-1DD74570EE88}" dt="2024-04-23T15:02:26.334" v="4398"/>
          <ac:grpSpMkLst>
            <pc:docMk/>
            <pc:sldMk cId="4290196638" sldId="796"/>
            <ac:grpSpMk id="3" creationId="{C901A302-2691-AE52-28E3-EDD2D788DA70}"/>
          </ac:grpSpMkLst>
        </pc:grpChg>
        <pc:grpChg chg="del">
          <ac:chgData name="Meg Kenward" userId="74ba5e8d-538a-4db6-bd45-834458c134b1" providerId="ADAL" clId="{84FE663E-A94B-4D32-88DC-1DD74570EE88}" dt="2024-04-22T10:23:13.417" v="2423" actId="478"/>
          <ac:grpSpMkLst>
            <pc:docMk/>
            <pc:sldMk cId="4290196638" sldId="796"/>
            <ac:grpSpMk id="6" creationId="{D75EE023-2F32-A587-8EB1-9440B20C6E7C}"/>
          </ac:grpSpMkLst>
        </pc:grpChg>
        <pc:grpChg chg="add mod">
          <ac:chgData name="Meg Kenward" userId="74ba5e8d-538a-4db6-bd45-834458c134b1" providerId="ADAL" clId="{84FE663E-A94B-4D32-88DC-1DD74570EE88}" dt="2024-04-23T15:02:26.334" v="4398"/>
          <ac:grpSpMkLst>
            <pc:docMk/>
            <pc:sldMk cId="4290196638" sldId="796"/>
            <ac:grpSpMk id="9" creationId="{8A3E7D58-B86C-EEB6-11EB-7AB9BFD016F0}"/>
          </ac:grpSpMkLst>
        </pc:grpChg>
        <pc:grpChg chg="add mod">
          <ac:chgData name="Meg Kenward" userId="74ba5e8d-538a-4db6-bd45-834458c134b1" providerId="ADAL" clId="{84FE663E-A94B-4D32-88DC-1DD74570EE88}" dt="2024-04-23T15:02:26.334" v="4398"/>
          <ac:grpSpMkLst>
            <pc:docMk/>
            <pc:sldMk cId="4290196638" sldId="796"/>
            <ac:grpSpMk id="14" creationId="{57867963-8FE9-A8F2-0122-6FF4189DD368}"/>
          </ac:grpSpMkLst>
        </pc:grpChg>
        <pc:grpChg chg="add mod">
          <ac:chgData name="Meg Kenward" userId="74ba5e8d-538a-4db6-bd45-834458c134b1" providerId="ADAL" clId="{84FE663E-A94B-4D32-88DC-1DD74570EE88}" dt="2024-04-23T15:02:26.334" v="4398"/>
          <ac:grpSpMkLst>
            <pc:docMk/>
            <pc:sldMk cId="4290196638" sldId="796"/>
            <ac:grpSpMk id="19" creationId="{B445FA3E-B946-C8B0-0577-762F7C30CB99}"/>
          </ac:grpSpMkLst>
        </pc:grpChg>
        <pc:grpChg chg="add mod">
          <ac:chgData name="Meg Kenward" userId="74ba5e8d-538a-4db6-bd45-834458c134b1" providerId="ADAL" clId="{84FE663E-A94B-4D32-88DC-1DD74570EE88}" dt="2024-04-23T15:02:26.334" v="4398"/>
          <ac:grpSpMkLst>
            <pc:docMk/>
            <pc:sldMk cId="4290196638" sldId="796"/>
            <ac:grpSpMk id="23" creationId="{7CC9F815-60C0-5696-A9DC-D9A22DF7BC3E}"/>
          </ac:grpSpMkLst>
        </pc:grpChg>
        <pc:grpChg chg="add mod">
          <ac:chgData name="Meg Kenward" userId="74ba5e8d-538a-4db6-bd45-834458c134b1" providerId="ADAL" clId="{84FE663E-A94B-4D32-88DC-1DD74570EE88}" dt="2024-04-23T15:02:26.334" v="4398"/>
          <ac:grpSpMkLst>
            <pc:docMk/>
            <pc:sldMk cId="4290196638" sldId="796"/>
            <ac:grpSpMk id="28" creationId="{E3600D17-8028-C5B4-1C01-A5AD4D07C35F}"/>
          </ac:grpSpMkLst>
        </pc:grpChg>
        <pc:grpChg chg="add del mod">
          <ac:chgData name="Meg Kenward" userId="74ba5e8d-538a-4db6-bd45-834458c134b1" providerId="ADAL" clId="{84FE663E-A94B-4D32-88DC-1DD74570EE88}" dt="2024-04-23T15:02:25.298" v="4397" actId="478"/>
          <ac:grpSpMkLst>
            <pc:docMk/>
            <pc:sldMk cId="4290196638" sldId="796"/>
            <ac:grpSpMk id="32" creationId="{2F2D5645-D0C2-0687-8BB4-BC33D4BB683C}"/>
          </ac:grpSpMkLst>
        </pc:grpChg>
        <pc:grpChg chg="del">
          <ac:chgData name="Meg Kenward" userId="74ba5e8d-538a-4db6-bd45-834458c134b1" providerId="ADAL" clId="{84FE663E-A94B-4D32-88DC-1DD74570EE88}" dt="2024-04-22T10:23:10.178" v="2420" actId="478"/>
          <ac:grpSpMkLst>
            <pc:docMk/>
            <pc:sldMk cId="4290196638" sldId="796"/>
            <ac:grpSpMk id="57" creationId="{27AAB7CA-F732-3799-7B75-7E8FB5A13696}"/>
          </ac:grpSpMkLst>
        </pc:grpChg>
      </pc:sldChg>
      <pc:sldChg chg="addSp delSp modSp ord">
        <pc:chgData name="Meg Kenward" userId="74ba5e8d-538a-4db6-bd45-834458c134b1" providerId="ADAL" clId="{84FE663E-A94B-4D32-88DC-1DD74570EE88}" dt="2024-04-22T14:05:41.434" v="2444" actId="1076"/>
        <pc:sldMkLst>
          <pc:docMk/>
          <pc:sldMk cId="4155024420" sldId="797"/>
        </pc:sldMkLst>
        <pc:spChg chg="add del mod">
          <ac:chgData name="Meg Kenward" userId="74ba5e8d-538a-4db6-bd45-834458c134b1" providerId="ADAL" clId="{84FE663E-A94B-4D32-88DC-1DD74570EE88}" dt="2024-04-22T14:05:35.047" v="2443" actId="478"/>
          <ac:spMkLst>
            <pc:docMk/>
            <pc:sldMk cId="4155024420" sldId="797"/>
            <ac:spMk id="2" creationId="{28004B60-F8F9-67AC-FA24-C1B651E7F41C}"/>
          </ac:spMkLst>
        </pc:spChg>
        <pc:spChg chg="mod">
          <ac:chgData name="Meg Kenward" userId="74ba5e8d-538a-4db6-bd45-834458c134b1" providerId="ADAL" clId="{84FE663E-A94B-4D32-88DC-1DD74570EE88}" dt="2024-04-22T14:05:41.434" v="2444" actId="1076"/>
          <ac:spMkLst>
            <pc:docMk/>
            <pc:sldMk cId="4155024420" sldId="797"/>
            <ac:spMk id="3" creationId="{E9167935-D138-9FB2-81BC-D9A36E1BC985}"/>
          </ac:spMkLst>
        </pc:spChg>
        <pc:spChg chg="del">
          <ac:chgData name="Meg Kenward" userId="74ba5e8d-538a-4db6-bd45-834458c134b1" providerId="ADAL" clId="{84FE663E-A94B-4D32-88DC-1DD74570EE88}" dt="2024-04-22T14:05:32.924" v="2442" actId="478"/>
          <ac:spMkLst>
            <pc:docMk/>
            <pc:sldMk cId="4155024420" sldId="797"/>
            <ac:spMk id="4" creationId="{989EE9EA-773E-5B28-E857-2A83A300E308}"/>
          </ac:spMkLst>
        </pc:spChg>
      </pc:sldChg>
      <pc:sldChg chg="addSp delSp modSp">
        <pc:chgData name="Meg Kenward" userId="74ba5e8d-538a-4db6-bd45-834458c134b1" providerId="ADAL" clId="{84FE663E-A94B-4D32-88DC-1DD74570EE88}" dt="2024-04-22T14:13:20.716" v="2563" actId="1076"/>
        <pc:sldMkLst>
          <pc:docMk/>
          <pc:sldMk cId="4276837978" sldId="798"/>
        </pc:sldMkLst>
        <pc:spChg chg="add del mod">
          <ac:chgData name="Meg Kenward" userId="74ba5e8d-538a-4db6-bd45-834458c134b1" providerId="ADAL" clId="{84FE663E-A94B-4D32-88DC-1DD74570EE88}" dt="2024-04-22T14:13:17.588" v="2562" actId="478"/>
          <ac:spMkLst>
            <pc:docMk/>
            <pc:sldMk cId="4276837978" sldId="798"/>
            <ac:spMk id="2" creationId="{56851275-A236-AE28-DD69-62A132E08460}"/>
          </ac:spMkLst>
        </pc:spChg>
        <pc:spChg chg="mod">
          <ac:chgData name="Meg Kenward" userId="74ba5e8d-538a-4db6-bd45-834458c134b1" providerId="ADAL" clId="{84FE663E-A94B-4D32-88DC-1DD74570EE88}" dt="2024-04-22T14:13:20.716" v="2563" actId="1076"/>
          <ac:spMkLst>
            <pc:docMk/>
            <pc:sldMk cId="4276837978" sldId="798"/>
            <ac:spMk id="3" creationId="{E9167935-D138-9FB2-81BC-D9A36E1BC985}"/>
          </ac:spMkLst>
        </pc:spChg>
        <pc:spChg chg="del">
          <ac:chgData name="Meg Kenward" userId="74ba5e8d-538a-4db6-bd45-834458c134b1" providerId="ADAL" clId="{84FE663E-A94B-4D32-88DC-1DD74570EE88}" dt="2024-04-22T14:13:14.392" v="2561" actId="478"/>
          <ac:spMkLst>
            <pc:docMk/>
            <pc:sldMk cId="4276837978" sldId="798"/>
            <ac:spMk id="4" creationId="{989EE9EA-773E-5B28-E857-2A83A300E308}"/>
          </ac:spMkLst>
        </pc:spChg>
      </pc:sldChg>
      <pc:sldChg chg="addSp delSp modSp mod">
        <pc:chgData name="Meg Kenward" userId="74ba5e8d-538a-4db6-bd45-834458c134b1" providerId="ADAL" clId="{84FE663E-A94B-4D32-88DC-1DD74570EE88}" dt="2024-04-23T14:24:09.502" v="3089" actId="33553"/>
        <pc:sldMkLst>
          <pc:docMk/>
          <pc:sldMk cId="4040203953" sldId="800"/>
        </pc:sldMkLst>
        <pc:spChg chg="add del mod">
          <ac:chgData name="Meg Kenward" userId="74ba5e8d-538a-4db6-bd45-834458c134b1" providerId="ADAL" clId="{84FE663E-A94B-4D32-88DC-1DD74570EE88}" dt="2024-04-23T14:14:31.118" v="2920" actId="478"/>
          <ac:spMkLst>
            <pc:docMk/>
            <pc:sldMk cId="4040203953" sldId="800"/>
            <ac:spMk id="2" creationId="{62C66651-4B89-ECA7-A9E3-A52D8D1D45C1}"/>
          </ac:spMkLst>
        </pc:spChg>
        <pc:spChg chg="mod">
          <ac:chgData name="Meg Kenward" userId="74ba5e8d-538a-4db6-bd45-834458c134b1" providerId="ADAL" clId="{84FE663E-A94B-4D32-88DC-1DD74570EE88}" dt="2024-04-23T14:24:09.502" v="3089" actId="33553"/>
          <ac:spMkLst>
            <pc:docMk/>
            <pc:sldMk cId="4040203953" sldId="800"/>
            <ac:spMk id="3" creationId="{FFE6888C-18F5-287E-55A5-E7957A9EDEA9}"/>
          </ac:spMkLst>
        </pc:spChg>
        <pc:spChg chg="del mod">
          <ac:chgData name="Meg Kenward" userId="74ba5e8d-538a-4db6-bd45-834458c134b1" providerId="ADAL" clId="{84FE663E-A94B-4D32-88DC-1DD74570EE88}" dt="2024-04-23T14:14:27.812" v="2919" actId="478"/>
          <ac:spMkLst>
            <pc:docMk/>
            <pc:sldMk cId="4040203953" sldId="800"/>
            <ac:spMk id="6" creationId="{8762100D-D976-AB6D-87E1-2A8C2B416462}"/>
          </ac:spMkLst>
        </pc:spChg>
      </pc:sldChg>
      <pc:sldChg chg="addSp delSp modSp mod">
        <pc:chgData name="Meg Kenward" userId="74ba5e8d-538a-4db6-bd45-834458c134b1" providerId="ADAL" clId="{84FE663E-A94B-4D32-88DC-1DD74570EE88}" dt="2024-04-22T14:17:55.358" v="2656" actId="1076"/>
        <pc:sldMkLst>
          <pc:docMk/>
          <pc:sldMk cId="1572990653" sldId="801"/>
        </pc:sldMkLst>
        <pc:spChg chg="mod">
          <ac:chgData name="Meg Kenward" userId="74ba5e8d-538a-4db6-bd45-834458c134b1" providerId="ADAL" clId="{84FE663E-A94B-4D32-88DC-1DD74570EE88}" dt="2024-04-22T14:17:55.358" v="2656" actId="1076"/>
          <ac:spMkLst>
            <pc:docMk/>
            <pc:sldMk cId="1572990653" sldId="801"/>
            <ac:spMk id="2" creationId="{D033078A-4EBC-3736-E86E-182C7AEE34BA}"/>
          </ac:spMkLst>
        </pc:spChg>
        <pc:spChg chg="del mod">
          <ac:chgData name="Meg Kenward" userId="74ba5e8d-538a-4db6-bd45-834458c134b1" providerId="ADAL" clId="{84FE663E-A94B-4D32-88DC-1DD74570EE88}" dt="2024-04-22T14:17:46.264" v="2654" actId="478"/>
          <ac:spMkLst>
            <pc:docMk/>
            <pc:sldMk cId="1572990653" sldId="801"/>
            <ac:spMk id="3" creationId="{818E1B9D-FBD6-204E-0D15-9B8A92520825}"/>
          </ac:spMkLst>
        </pc:spChg>
        <pc:spChg chg="add del mod">
          <ac:chgData name="Meg Kenward" userId="74ba5e8d-538a-4db6-bd45-834458c134b1" providerId="ADAL" clId="{84FE663E-A94B-4D32-88DC-1DD74570EE88}" dt="2024-04-22T14:17:48.942" v="2655" actId="478"/>
          <ac:spMkLst>
            <pc:docMk/>
            <pc:sldMk cId="1572990653" sldId="801"/>
            <ac:spMk id="4" creationId="{4DFC87D8-F4D1-DA53-FF24-737D293F8CEC}"/>
          </ac:spMkLst>
        </pc:spChg>
      </pc:sldChg>
      <pc:sldChg chg="addSp delSp modSp mod">
        <pc:chgData name="Meg Kenward" userId="74ba5e8d-538a-4db6-bd45-834458c134b1" providerId="ADAL" clId="{84FE663E-A94B-4D32-88DC-1DD74570EE88}" dt="2024-04-22T14:18:19.469" v="2664" actId="122"/>
        <pc:sldMkLst>
          <pc:docMk/>
          <pc:sldMk cId="2139874686" sldId="802"/>
        </pc:sldMkLst>
        <pc:spChg chg="mod">
          <ac:chgData name="Meg Kenward" userId="74ba5e8d-538a-4db6-bd45-834458c134b1" providerId="ADAL" clId="{84FE663E-A94B-4D32-88DC-1DD74570EE88}" dt="2024-04-22T14:18:07.581" v="2660" actId="14100"/>
          <ac:spMkLst>
            <pc:docMk/>
            <pc:sldMk cId="2139874686" sldId="802"/>
            <ac:spMk id="2" creationId="{C66D1E4E-5D7F-4F5F-5381-C889DFF75EDB}"/>
          </ac:spMkLst>
        </pc:spChg>
        <pc:spChg chg="del">
          <ac:chgData name="Meg Kenward" userId="74ba5e8d-538a-4db6-bd45-834458c134b1" providerId="ADAL" clId="{84FE663E-A94B-4D32-88DC-1DD74570EE88}" dt="2024-04-22T14:17:59.677" v="2657" actId="478"/>
          <ac:spMkLst>
            <pc:docMk/>
            <pc:sldMk cId="2139874686" sldId="802"/>
            <ac:spMk id="3" creationId="{45D8CB0F-AF0D-062C-08A6-3AE45B37DF4E}"/>
          </ac:spMkLst>
        </pc:spChg>
        <pc:spChg chg="add del mod">
          <ac:chgData name="Meg Kenward" userId="74ba5e8d-538a-4db6-bd45-834458c134b1" providerId="ADAL" clId="{84FE663E-A94B-4D32-88DC-1DD74570EE88}" dt="2024-04-22T14:18:01.788" v="2658" actId="478"/>
          <ac:spMkLst>
            <pc:docMk/>
            <pc:sldMk cId="2139874686" sldId="802"/>
            <ac:spMk id="4" creationId="{852F2D6F-EBEC-6763-46BA-FC0C7FFE4A97}"/>
          </ac:spMkLst>
        </pc:spChg>
        <pc:graphicFrameChg chg="del mod modGraphic">
          <ac:chgData name="Meg Kenward" userId="74ba5e8d-538a-4db6-bd45-834458c134b1" providerId="ADAL" clId="{84FE663E-A94B-4D32-88DC-1DD74570EE88}" dt="2024-04-22T14:18:04.307" v="2659" actId="478"/>
          <ac:graphicFrameMkLst>
            <pc:docMk/>
            <pc:sldMk cId="2139874686" sldId="802"/>
            <ac:graphicFrameMk id="5" creationId="{34FEDB8D-F3F9-AFCB-3EC8-708747CC608D}"/>
          </ac:graphicFrameMkLst>
        </pc:graphicFrameChg>
        <pc:graphicFrameChg chg="mod modGraphic">
          <ac:chgData name="Meg Kenward" userId="74ba5e8d-538a-4db6-bd45-834458c134b1" providerId="ADAL" clId="{84FE663E-A94B-4D32-88DC-1DD74570EE88}" dt="2024-04-22T14:18:19.469" v="2664" actId="122"/>
          <ac:graphicFrameMkLst>
            <pc:docMk/>
            <pc:sldMk cId="2139874686" sldId="802"/>
            <ac:graphicFrameMk id="6" creationId="{30241991-EE30-32BD-4A20-25F843FFEC22}"/>
          </ac:graphicFrameMkLst>
        </pc:graphicFrameChg>
      </pc:sldChg>
      <pc:sldChg chg="addSp delSp modSp mod">
        <pc:chgData name="Meg Kenward" userId="74ba5e8d-538a-4db6-bd45-834458c134b1" providerId="ADAL" clId="{84FE663E-A94B-4D32-88DC-1DD74570EE88}" dt="2024-04-23T14:24:34.637" v="3095" actId="33553"/>
        <pc:sldMkLst>
          <pc:docMk/>
          <pc:sldMk cId="356249928" sldId="804"/>
        </pc:sldMkLst>
        <pc:spChg chg="add del mod">
          <ac:chgData name="Meg Kenward" userId="74ba5e8d-538a-4db6-bd45-834458c134b1" providerId="ADAL" clId="{84FE663E-A94B-4D32-88DC-1DD74570EE88}" dt="2024-04-22T14:19:41.498" v="2689" actId="478"/>
          <ac:spMkLst>
            <pc:docMk/>
            <pc:sldMk cId="356249928" sldId="804"/>
            <ac:spMk id="2" creationId="{5DFD4A60-9EEC-A2AB-8D52-C31995245208}"/>
          </ac:spMkLst>
        </pc:spChg>
        <pc:spChg chg="mod">
          <ac:chgData name="Meg Kenward" userId="74ba5e8d-538a-4db6-bd45-834458c134b1" providerId="ADAL" clId="{84FE663E-A94B-4D32-88DC-1DD74570EE88}" dt="2024-04-23T14:24:34.637" v="3095" actId="33553"/>
          <ac:spMkLst>
            <pc:docMk/>
            <pc:sldMk cId="356249928" sldId="804"/>
            <ac:spMk id="3" creationId="{9C748A23-A8E2-CDE6-E571-1D46628636E8}"/>
          </ac:spMkLst>
        </pc:spChg>
        <pc:spChg chg="del">
          <ac:chgData name="Meg Kenward" userId="74ba5e8d-538a-4db6-bd45-834458c134b1" providerId="ADAL" clId="{84FE663E-A94B-4D32-88DC-1DD74570EE88}" dt="2024-04-22T14:19:39.875" v="2688" actId="478"/>
          <ac:spMkLst>
            <pc:docMk/>
            <pc:sldMk cId="356249928" sldId="804"/>
            <ac:spMk id="6" creationId="{8762100D-D976-AB6D-87E1-2A8C2B416462}"/>
          </ac:spMkLst>
        </pc:spChg>
      </pc:sldChg>
      <pc:sldChg chg="addSp delSp modSp mod">
        <pc:chgData name="Meg Kenward" userId="74ba5e8d-538a-4db6-bd45-834458c134b1" providerId="ADAL" clId="{84FE663E-A94B-4D32-88DC-1DD74570EE88}" dt="2024-04-23T14:19:26.487" v="2973" actId="962"/>
        <pc:sldMkLst>
          <pc:docMk/>
          <pc:sldMk cId="2408567386" sldId="806"/>
        </pc:sldMkLst>
        <pc:spChg chg="mod">
          <ac:chgData name="Meg Kenward" userId="74ba5e8d-538a-4db6-bd45-834458c134b1" providerId="ADAL" clId="{84FE663E-A94B-4D32-88DC-1DD74570EE88}" dt="2024-04-22T14:20:01.653" v="2696" actId="20577"/>
          <ac:spMkLst>
            <pc:docMk/>
            <pc:sldMk cId="2408567386" sldId="806"/>
            <ac:spMk id="2" creationId="{00000000-0000-0000-0000-000000000000}"/>
          </ac:spMkLst>
        </pc:spChg>
        <pc:spChg chg="del">
          <ac:chgData name="Meg Kenward" userId="74ba5e8d-538a-4db6-bd45-834458c134b1" providerId="ADAL" clId="{84FE663E-A94B-4D32-88DC-1DD74570EE88}" dt="2024-04-22T14:19:49.093" v="2691" actId="478"/>
          <ac:spMkLst>
            <pc:docMk/>
            <pc:sldMk cId="2408567386" sldId="806"/>
            <ac:spMk id="3" creationId="{00000000-0000-0000-0000-000000000000}"/>
          </ac:spMkLst>
        </pc:spChg>
        <pc:spChg chg="add del mod">
          <ac:chgData name="Meg Kenward" userId="74ba5e8d-538a-4db6-bd45-834458c134b1" providerId="ADAL" clId="{84FE663E-A94B-4D32-88DC-1DD74570EE88}" dt="2024-04-22T14:19:51.399" v="2692" actId="478"/>
          <ac:spMkLst>
            <pc:docMk/>
            <pc:sldMk cId="2408567386" sldId="806"/>
            <ac:spMk id="5" creationId="{C7BAE6DB-FF3E-2BE7-145F-E5B681C70810}"/>
          </ac:spMkLst>
        </pc:spChg>
        <pc:picChg chg="mod">
          <ac:chgData name="Meg Kenward" userId="74ba5e8d-538a-4db6-bd45-834458c134b1" providerId="ADAL" clId="{84FE663E-A94B-4D32-88DC-1DD74570EE88}" dt="2024-04-23T14:19:26.487" v="2973" actId="962"/>
          <ac:picMkLst>
            <pc:docMk/>
            <pc:sldMk cId="2408567386" sldId="806"/>
            <ac:picMk id="7" creationId="{A4FA8CC8-4385-FBF7-58BF-A3313D0AE881}"/>
          </ac:picMkLst>
        </pc:picChg>
      </pc:sldChg>
      <pc:sldChg chg="addSp delSp modSp mod">
        <pc:chgData name="Meg Kenward" userId="74ba5e8d-538a-4db6-bd45-834458c134b1" providerId="ADAL" clId="{84FE663E-A94B-4D32-88DC-1DD74570EE88}" dt="2024-04-23T14:31:15.894" v="3115" actId="13244"/>
        <pc:sldMkLst>
          <pc:docMk/>
          <pc:sldMk cId="868329107" sldId="808"/>
        </pc:sldMkLst>
        <pc:spChg chg="del">
          <ac:chgData name="Meg Kenward" userId="74ba5e8d-538a-4db6-bd45-834458c134b1" providerId="ADAL" clId="{84FE663E-A94B-4D32-88DC-1DD74570EE88}" dt="2024-04-22T14:20:09.301" v="2697" actId="478"/>
          <ac:spMkLst>
            <pc:docMk/>
            <pc:sldMk cId="868329107" sldId="808"/>
            <ac:spMk id="2" creationId="{8FE990EE-1AFF-4F46-978D-F4942D1A61C6}"/>
          </ac:spMkLst>
        </pc:spChg>
        <pc:spChg chg="del">
          <ac:chgData name="Meg Kenward" userId="74ba5e8d-538a-4db6-bd45-834458c134b1" providerId="ADAL" clId="{84FE663E-A94B-4D32-88DC-1DD74570EE88}" dt="2024-04-23T14:22:08.092" v="3005" actId="478"/>
          <ac:spMkLst>
            <pc:docMk/>
            <pc:sldMk cId="868329107" sldId="808"/>
            <ac:spMk id="3" creationId="{73783B3B-F4BF-1714-9098-310088315D62}"/>
          </ac:spMkLst>
        </pc:spChg>
        <pc:spChg chg="add del mod">
          <ac:chgData name="Meg Kenward" userId="74ba5e8d-538a-4db6-bd45-834458c134b1" providerId="ADAL" clId="{84FE663E-A94B-4D32-88DC-1DD74570EE88}" dt="2024-04-22T14:20:15.329" v="2699" actId="478"/>
          <ac:spMkLst>
            <pc:docMk/>
            <pc:sldMk cId="868329107" sldId="808"/>
            <ac:spMk id="4" creationId="{7D6C7A01-8828-E709-0D75-BC2577E18176}"/>
          </ac:spMkLst>
        </pc:spChg>
        <pc:spChg chg="mod">
          <ac:chgData name="Meg Kenward" userId="74ba5e8d-538a-4db6-bd45-834458c134b1" providerId="ADAL" clId="{84FE663E-A94B-4D32-88DC-1DD74570EE88}" dt="2024-04-22T14:20:33.542" v="2708" actId="403"/>
          <ac:spMkLst>
            <pc:docMk/>
            <pc:sldMk cId="868329107" sldId="808"/>
            <ac:spMk id="5" creationId="{938B5118-6EAB-1600-E2C4-C51AF1E94D0D}"/>
          </ac:spMkLst>
        </pc:spChg>
        <pc:spChg chg="del mod">
          <ac:chgData name="Meg Kenward" userId="74ba5e8d-538a-4db6-bd45-834458c134b1" providerId="ADAL" clId="{84FE663E-A94B-4D32-88DC-1DD74570EE88}" dt="2024-04-22T14:20:20.465" v="2701" actId="478"/>
          <ac:spMkLst>
            <pc:docMk/>
            <pc:sldMk cId="868329107" sldId="808"/>
            <ac:spMk id="6" creationId="{AF08486A-04D0-337A-C4F1-B375CBF31DB8}"/>
          </ac:spMkLst>
        </pc:spChg>
        <pc:spChg chg="add del mod">
          <ac:chgData name="Meg Kenward" userId="74ba5e8d-538a-4db6-bd45-834458c134b1" providerId="ADAL" clId="{84FE663E-A94B-4D32-88DC-1DD74570EE88}" dt="2024-04-22T14:20:22.714" v="2702" actId="478"/>
          <ac:spMkLst>
            <pc:docMk/>
            <pc:sldMk cId="868329107" sldId="808"/>
            <ac:spMk id="8" creationId="{DC756C4D-3FAB-65E7-96C7-65F4094D4ECA}"/>
          </ac:spMkLst>
        </pc:spChg>
        <pc:spChg chg="del">
          <ac:chgData name="Meg Kenward" userId="74ba5e8d-538a-4db6-bd45-834458c134b1" providerId="ADAL" clId="{84FE663E-A94B-4D32-88DC-1DD74570EE88}" dt="2024-04-23T14:22:11.340" v="3006" actId="478"/>
          <ac:spMkLst>
            <pc:docMk/>
            <pc:sldMk cId="868329107" sldId="808"/>
            <ac:spMk id="9" creationId="{384DE038-F93C-158A-D2C1-B83644516B18}"/>
          </ac:spMkLst>
        </pc:spChg>
        <pc:spChg chg="mod">
          <ac:chgData name="Meg Kenward" userId="74ba5e8d-538a-4db6-bd45-834458c134b1" providerId="ADAL" clId="{84FE663E-A94B-4D32-88DC-1DD74570EE88}" dt="2024-04-23T14:24:44.367" v="3099" actId="33553"/>
          <ac:spMkLst>
            <pc:docMk/>
            <pc:sldMk cId="868329107" sldId="808"/>
            <ac:spMk id="10" creationId="{A736CE34-C7C9-B3D4-456C-DAE8C33AC19C}"/>
          </ac:spMkLst>
        </pc:spChg>
        <pc:picChg chg="mod">
          <ac:chgData name="Meg Kenward" userId="74ba5e8d-538a-4db6-bd45-834458c134b1" providerId="ADAL" clId="{84FE663E-A94B-4D32-88DC-1DD74570EE88}" dt="2024-04-23T14:31:15.894" v="3115" actId="13244"/>
          <ac:picMkLst>
            <pc:docMk/>
            <pc:sldMk cId="868329107" sldId="808"/>
            <ac:picMk id="7" creationId="{40ED3B9C-1736-497F-17BB-0B6D84EF774C}"/>
          </ac:picMkLst>
        </pc:picChg>
      </pc:sldChg>
      <pc:sldChg chg="addSp delSp modSp mod modNotesTx">
        <pc:chgData name="Meg Kenward" userId="74ba5e8d-538a-4db6-bd45-834458c134b1" providerId="ADAL" clId="{84FE663E-A94B-4D32-88DC-1DD74570EE88}" dt="2024-04-23T14:11:16.193" v="2888" actId="6549"/>
        <pc:sldMkLst>
          <pc:docMk/>
          <pc:sldMk cId="1982280248" sldId="810"/>
        </pc:sldMkLst>
        <pc:spChg chg="mod">
          <ac:chgData name="Meg Kenward" userId="74ba5e8d-538a-4db6-bd45-834458c134b1" providerId="ADAL" clId="{84FE663E-A94B-4D32-88DC-1DD74570EE88}" dt="2024-04-22T14:24:20.134" v="2805" actId="1076"/>
          <ac:spMkLst>
            <pc:docMk/>
            <pc:sldMk cId="1982280248" sldId="810"/>
            <ac:spMk id="2" creationId="{6CC362B5-48AB-F837-9EA5-EB4C90370D13}"/>
          </ac:spMkLst>
        </pc:spChg>
        <pc:spChg chg="del mod">
          <ac:chgData name="Meg Kenward" userId="74ba5e8d-538a-4db6-bd45-834458c134b1" providerId="ADAL" clId="{84FE663E-A94B-4D32-88DC-1DD74570EE88}" dt="2024-04-22T14:24:06.570" v="2801" actId="478"/>
          <ac:spMkLst>
            <pc:docMk/>
            <pc:sldMk cId="1982280248" sldId="810"/>
            <ac:spMk id="3" creationId="{CC81FAFC-0C23-A770-CA14-83A88C580DF0}"/>
          </ac:spMkLst>
        </pc:spChg>
        <pc:spChg chg="add del mod">
          <ac:chgData name="Meg Kenward" userId="74ba5e8d-538a-4db6-bd45-834458c134b1" providerId="ADAL" clId="{84FE663E-A94B-4D32-88DC-1DD74570EE88}" dt="2024-04-22T14:24:09.509" v="2802" actId="478"/>
          <ac:spMkLst>
            <pc:docMk/>
            <pc:sldMk cId="1982280248" sldId="810"/>
            <ac:spMk id="4" creationId="{466E3A97-3177-74FD-E488-604959B62041}"/>
          </ac:spMkLst>
        </pc:spChg>
        <pc:graphicFrameChg chg="add del">
          <ac:chgData name="Meg Kenward" userId="74ba5e8d-538a-4db6-bd45-834458c134b1" providerId="ADAL" clId="{84FE663E-A94B-4D32-88DC-1DD74570EE88}" dt="2024-04-22T14:24:03.106" v="2800" actId="478"/>
          <ac:graphicFrameMkLst>
            <pc:docMk/>
            <pc:sldMk cId="1982280248" sldId="810"/>
            <ac:graphicFrameMk id="5" creationId="{C6ED88D8-2D17-CE64-7566-119690D18475}"/>
          </ac:graphicFrameMkLst>
        </pc:graphicFrameChg>
        <pc:graphicFrameChg chg="mod">
          <ac:chgData name="Meg Kenward" userId="74ba5e8d-538a-4db6-bd45-834458c134b1" providerId="ADAL" clId="{84FE663E-A94B-4D32-88DC-1DD74570EE88}" dt="2024-04-23T14:10:59.317" v="2863" actId="20577"/>
          <ac:graphicFrameMkLst>
            <pc:docMk/>
            <pc:sldMk cId="1982280248" sldId="810"/>
            <ac:graphicFrameMk id="6" creationId="{0A70D809-37CC-1B02-8C78-843404637138}"/>
          </ac:graphicFrameMkLst>
        </pc:graphicFrameChg>
      </pc:sldChg>
      <pc:sldChg chg="addSp delSp modSp mod">
        <pc:chgData name="Meg Kenward" userId="74ba5e8d-538a-4db6-bd45-834458c134b1" providerId="ADAL" clId="{84FE663E-A94B-4D32-88DC-1DD74570EE88}" dt="2024-04-22T14:21:56.133" v="2746" actId="27636"/>
        <pc:sldMkLst>
          <pc:docMk/>
          <pc:sldMk cId="4048611018" sldId="811"/>
        </pc:sldMkLst>
        <pc:spChg chg="mod">
          <ac:chgData name="Meg Kenward" userId="74ba5e8d-538a-4db6-bd45-834458c134b1" providerId="ADAL" clId="{84FE663E-A94B-4D32-88DC-1DD74570EE88}" dt="2024-04-22T14:21:56.133" v="2746" actId="27636"/>
          <ac:spMkLst>
            <pc:docMk/>
            <pc:sldMk cId="4048611018" sldId="811"/>
            <ac:spMk id="2" creationId="{436937A3-B055-A606-7AD2-E2908CA900C1}"/>
          </ac:spMkLst>
        </pc:spChg>
        <pc:spChg chg="del">
          <ac:chgData name="Meg Kenward" userId="74ba5e8d-538a-4db6-bd45-834458c134b1" providerId="ADAL" clId="{84FE663E-A94B-4D32-88DC-1DD74570EE88}" dt="2024-04-22T14:21:41.509" v="2739" actId="478"/>
          <ac:spMkLst>
            <pc:docMk/>
            <pc:sldMk cId="4048611018" sldId="811"/>
            <ac:spMk id="3" creationId="{57D21E6B-DACB-BB62-4070-49158383FF20}"/>
          </ac:spMkLst>
        </pc:spChg>
        <pc:spChg chg="mod">
          <ac:chgData name="Meg Kenward" userId="74ba5e8d-538a-4db6-bd45-834458c134b1" providerId="ADAL" clId="{84FE663E-A94B-4D32-88DC-1DD74570EE88}" dt="2024-04-22T14:21:53.043" v="2744" actId="27636"/>
          <ac:spMkLst>
            <pc:docMk/>
            <pc:sldMk cId="4048611018" sldId="811"/>
            <ac:spMk id="4" creationId="{C4C1A893-BCD6-120F-CCD8-DFEFA9435411}"/>
          </ac:spMkLst>
        </pc:spChg>
        <pc:spChg chg="del">
          <ac:chgData name="Meg Kenward" userId="74ba5e8d-538a-4db6-bd45-834458c134b1" providerId="ADAL" clId="{84FE663E-A94B-4D32-88DC-1DD74570EE88}" dt="2024-04-22T14:21:43.363" v="2740" actId="478"/>
          <ac:spMkLst>
            <pc:docMk/>
            <pc:sldMk cId="4048611018" sldId="811"/>
            <ac:spMk id="5" creationId="{2B359813-F6C2-93BE-58AB-936656D1C9BC}"/>
          </ac:spMkLst>
        </pc:spChg>
        <pc:spChg chg="add del mod">
          <ac:chgData name="Meg Kenward" userId="74ba5e8d-538a-4db6-bd45-834458c134b1" providerId="ADAL" clId="{84FE663E-A94B-4D32-88DC-1DD74570EE88}" dt="2024-04-22T14:21:47.001" v="2741" actId="478"/>
          <ac:spMkLst>
            <pc:docMk/>
            <pc:sldMk cId="4048611018" sldId="811"/>
            <ac:spMk id="6" creationId="{2D9649F1-82D2-19EC-FE3F-BAD7C14C4241}"/>
          </ac:spMkLst>
        </pc:spChg>
        <pc:spChg chg="add del mod">
          <ac:chgData name="Meg Kenward" userId="74ba5e8d-538a-4db6-bd45-834458c134b1" providerId="ADAL" clId="{84FE663E-A94B-4D32-88DC-1DD74570EE88}" dt="2024-04-22T14:21:49.705" v="2742" actId="478"/>
          <ac:spMkLst>
            <pc:docMk/>
            <pc:sldMk cId="4048611018" sldId="811"/>
            <ac:spMk id="7" creationId="{121230D1-73CE-6610-9EE3-4D258E19CF51}"/>
          </ac:spMkLst>
        </pc:spChg>
      </pc:sldChg>
      <pc:sldChg chg="del ord">
        <pc:chgData name="Meg Kenward" userId="74ba5e8d-538a-4db6-bd45-834458c134b1" providerId="ADAL" clId="{84FE663E-A94B-4D32-88DC-1DD74570EE88}" dt="2024-04-22T10:18:00.238" v="2391" actId="47"/>
        <pc:sldMkLst>
          <pc:docMk/>
          <pc:sldMk cId="1268093186" sldId="813"/>
        </pc:sldMkLst>
      </pc:sldChg>
      <pc:sldChg chg="addSp delSp modSp add mod">
        <pc:chgData name="Meg Kenward" userId="74ba5e8d-538a-4db6-bd45-834458c134b1" providerId="ADAL" clId="{84FE663E-A94B-4D32-88DC-1DD74570EE88}" dt="2024-04-23T14:23:18.587" v="3063" actId="478"/>
        <pc:sldMkLst>
          <pc:docMk/>
          <pc:sldMk cId="1925988686" sldId="814"/>
        </pc:sldMkLst>
        <pc:spChg chg="add del mod">
          <ac:chgData name="Meg Kenward" userId="74ba5e8d-538a-4db6-bd45-834458c134b1" providerId="ADAL" clId="{84FE663E-A94B-4D32-88DC-1DD74570EE88}" dt="2024-04-22T14:10:07.969" v="2526" actId="478"/>
          <ac:spMkLst>
            <pc:docMk/>
            <pc:sldMk cId="1925988686" sldId="814"/>
            <ac:spMk id="2" creationId="{3DCB8738-4AD5-F093-61D8-7CF57B5CF3AC}"/>
          </ac:spMkLst>
        </pc:spChg>
        <pc:spChg chg="add mod">
          <ac:chgData name="Meg Kenward" userId="74ba5e8d-538a-4db6-bd45-834458c134b1" providerId="ADAL" clId="{84FE663E-A94B-4D32-88DC-1DD74570EE88}" dt="2024-04-23T14:23:15.663" v="3062"/>
          <ac:spMkLst>
            <pc:docMk/>
            <pc:sldMk cId="1925988686" sldId="814"/>
            <ac:spMk id="2" creationId="{4631CDE0-0CC1-6388-5B98-D48FAB82A8CE}"/>
          </ac:spMkLst>
        </pc:spChg>
        <pc:spChg chg="del mod">
          <ac:chgData name="Meg Kenward" userId="74ba5e8d-538a-4db6-bd45-834458c134b1" providerId="ADAL" clId="{84FE663E-A94B-4D32-88DC-1DD74570EE88}" dt="2024-04-22T14:10:06.158" v="2525" actId="478"/>
          <ac:spMkLst>
            <pc:docMk/>
            <pc:sldMk cId="1925988686" sldId="814"/>
            <ac:spMk id="3" creationId="{D3CC5624-1A7C-62ED-2E55-81BED90D1471}"/>
          </ac:spMkLst>
        </pc:spChg>
        <pc:spChg chg="del mod">
          <ac:chgData name="Meg Kenward" userId="74ba5e8d-538a-4db6-bd45-834458c134b1" providerId="ADAL" clId="{84FE663E-A94B-4D32-88DC-1DD74570EE88}" dt="2024-04-23T14:23:18.587" v="3063" actId="478"/>
          <ac:spMkLst>
            <pc:docMk/>
            <pc:sldMk cId="1925988686" sldId="814"/>
            <ac:spMk id="4" creationId="{DD1F0015-9CE3-E153-5E80-70584054901B}"/>
          </ac:spMkLst>
        </pc:spChg>
      </pc:sldChg>
    </pc:docChg>
  </pc:docChgLst>
  <pc:docChgLst>
    <pc:chgData name="Meg Kenward" userId="74ba5e8d-538a-4db6-bd45-834458c134b1" providerId="ADAL" clId="{2EF09961-F40B-4283-BE83-47F737A38D58}"/>
    <pc:docChg chg="custSel modSld">
      <pc:chgData name="Meg Kenward" userId="74ba5e8d-538a-4db6-bd45-834458c134b1" providerId="ADAL" clId="{2EF09961-F40B-4283-BE83-47F737A38D58}" dt="2024-06-07T20:13:23.303" v="1" actId="22"/>
      <pc:docMkLst>
        <pc:docMk/>
      </pc:docMkLst>
      <pc:sldChg chg="addSp delSp mod">
        <pc:chgData name="Meg Kenward" userId="74ba5e8d-538a-4db6-bd45-834458c134b1" providerId="ADAL" clId="{2EF09961-F40B-4283-BE83-47F737A38D58}" dt="2024-06-07T20:13:23.303" v="1" actId="22"/>
        <pc:sldMkLst>
          <pc:docMk/>
          <pc:sldMk cId="2408567386" sldId="806"/>
        </pc:sldMkLst>
        <pc:picChg chg="del">
          <ac:chgData name="Meg Kenward" userId="74ba5e8d-538a-4db6-bd45-834458c134b1" providerId="ADAL" clId="{2EF09961-F40B-4283-BE83-47F737A38D58}" dt="2024-06-07T20:13:22.454" v="0" actId="478"/>
          <ac:picMkLst>
            <pc:docMk/>
            <pc:sldMk cId="2408567386" sldId="806"/>
            <ac:picMk id="4" creationId="{1018FFE9-8D67-8B29-0099-1C569ACE2DF5}"/>
          </ac:picMkLst>
        </pc:picChg>
        <pc:picChg chg="add">
          <ac:chgData name="Meg Kenward" userId="74ba5e8d-538a-4db6-bd45-834458c134b1" providerId="ADAL" clId="{2EF09961-F40B-4283-BE83-47F737A38D58}" dt="2024-06-07T20:13:23.303" v="1" actId="22"/>
          <ac:picMkLst>
            <pc:docMk/>
            <pc:sldMk cId="2408567386" sldId="806"/>
            <ac:picMk id="5" creationId="{F7CD1C5C-B0B4-10AC-DDC7-5AF1348772E6}"/>
          </ac:picMkLst>
        </pc:picChg>
      </pc:sldChg>
    </pc:docChg>
  </pc:docChgLst>
  <pc:docChgLst>
    <pc:chgData name="Meg Kenward" userId="74ba5e8d-538a-4db6-bd45-834458c134b1" providerId="ADAL" clId="{00CD5D96-95F2-400F-A53D-14E80147D043}"/>
    <pc:docChg chg="undo custSel delSld modSld">
      <pc:chgData name="Meg Kenward" userId="74ba5e8d-538a-4db6-bd45-834458c134b1" providerId="ADAL" clId="{00CD5D96-95F2-400F-A53D-14E80147D043}" dt="2024-05-10T13:25:27.529" v="3878" actId="27636"/>
      <pc:docMkLst>
        <pc:docMk/>
      </pc:docMkLst>
      <pc:sldChg chg="modSp">
        <pc:chgData name="Meg Kenward" userId="74ba5e8d-538a-4db6-bd45-834458c134b1" providerId="ADAL" clId="{00CD5D96-95F2-400F-A53D-14E80147D043}" dt="2024-05-08T14:08:02.115" v="3788" actId="962"/>
        <pc:sldMkLst>
          <pc:docMk/>
          <pc:sldMk cId="0" sldId="258"/>
        </pc:sldMkLst>
        <pc:picChg chg="mod">
          <ac:chgData name="Meg Kenward" userId="74ba5e8d-538a-4db6-bd45-834458c134b1" providerId="ADAL" clId="{00CD5D96-95F2-400F-A53D-14E80147D043}" dt="2024-05-08T14:08:02.115" v="3788" actId="962"/>
          <ac:picMkLst>
            <pc:docMk/>
            <pc:sldMk cId="0" sldId="258"/>
            <ac:picMk id="2" creationId="{C8355700-D3E9-4469-92F1-DFD07A131404}"/>
          </ac:picMkLst>
        </pc:picChg>
      </pc:sldChg>
      <pc:sldChg chg="addSp delSp modSp mod">
        <pc:chgData name="Meg Kenward" userId="74ba5e8d-538a-4db6-bd45-834458c134b1" providerId="ADAL" clId="{00CD5D96-95F2-400F-A53D-14E80147D043}" dt="2024-05-10T13:24:05.938" v="3872" actId="207"/>
        <pc:sldMkLst>
          <pc:docMk/>
          <pc:sldMk cId="2305072375" sldId="270"/>
        </pc:sldMkLst>
        <pc:spChg chg="add del mod">
          <ac:chgData name="Meg Kenward" userId="74ba5e8d-538a-4db6-bd45-834458c134b1" providerId="ADAL" clId="{00CD5D96-95F2-400F-A53D-14E80147D043}" dt="2024-05-10T13:23:41.236" v="3869" actId="22"/>
          <ac:spMkLst>
            <pc:docMk/>
            <pc:sldMk cId="2305072375" sldId="270"/>
            <ac:spMk id="3" creationId="{D744D93D-BC63-9BC1-4A9B-0523859CF37A}"/>
          </ac:spMkLst>
        </pc:spChg>
        <pc:spChg chg="mod">
          <ac:chgData name="Meg Kenward" userId="74ba5e8d-538a-4db6-bd45-834458c134b1" providerId="ADAL" clId="{00CD5D96-95F2-400F-A53D-14E80147D043}" dt="2024-05-10T09:21:05.258" v="3805" actId="14100"/>
          <ac:spMkLst>
            <pc:docMk/>
            <pc:sldMk cId="2305072375" sldId="270"/>
            <ac:spMk id="6" creationId="{00000000-0000-0000-0000-000000000000}"/>
          </ac:spMkLst>
        </pc:spChg>
        <pc:spChg chg="add del mod">
          <ac:chgData name="Meg Kenward" userId="74ba5e8d-538a-4db6-bd45-834458c134b1" providerId="ADAL" clId="{00CD5D96-95F2-400F-A53D-14E80147D043}" dt="2024-05-10T13:24:05.938" v="3872" actId="207"/>
          <ac:spMkLst>
            <pc:docMk/>
            <pc:sldMk cId="2305072375" sldId="270"/>
            <ac:spMk id="10" creationId="{E6EF2363-C6DD-9399-4274-02E2ABCED53E}"/>
          </ac:spMkLst>
        </pc:spChg>
      </pc:sldChg>
      <pc:sldChg chg="modSp">
        <pc:chgData name="Meg Kenward" userId="74ba5e8d-538a-4db6-bd45-834458c134b1" providerId="ADAL" clId="{00CD5D96-95F2-400F-A53D-14E80147D043}" dt="2024-05-08T13:10:19.564" v="2" actId="1076"/>
        <pc:sldMkLst>
          <pc:docMk/>
          <pc:sldMk cId="1576914491" sldId="274"/>
        </pc:sldMkLst>
        <pc:spChg chg="mod">
          <ac:chgData name="Meg Kenward" userId="74ba5e8d-538a-4db6-bd45-834458c134b1" providerId="ADAL" clId="{00CD5D96-95F2-400F-A53D-14E80147D043}" dt="2024-05-08T13:10:19.564" v="2" actId="1076"/>
          <ac:spMkLst>
            <pc:docMk/>
            <pc:sldMk cId="1576914491" sldId="274"/>
            <ac:spMk id="4" creationId="{F1543BAD-712C-88DC-7824-38E7838B8167}"/>
          </ac:spMkLst>
        </pc:spChg>
      </pc:sldChg>
      <pc:sldChg chg="modSp">
        <pc:chgData name="Meg Kenward" userId="74ba5e8d-538a-4db6-bd45-834458c134b1" providerId="ADAL" clId="{00CD5D96-95F2-400F-A53D-14E80147D043}" dt="2024-05-08T14:11:28.037" v="3793" actId="20577"/>
        <pc:sldMkLst>
          <pc:docMk/>
          <pc:sldMk cId="1923562405" sldId="281"/>
        </pc:sldMkLst>
        <pc:spChg chg="mod">
          <ac:chgData name="Meg Kenward" userId="74ba5e8d-538a-4db6-bd45-834458c134b1" providerId="ADAL" clId="{00CD5D96-95F2-400F-A53D-14E80147D043}" dt="2024-05-08T14:11:28.037" v="3793" actId="20577"/>
          <ac:spMkLst>
            <pc:docMk/>
            <pc:sldMk cId="1923562405" sldId="281"/>
            <ac:spMk id="69" creationId="{39BCFE7F-4FAE-56DF-81A5-212DE8196F3E}"/>
          </ac:spMkLst>
        </pc:spChg>
      </pc:sldChg>
      <pc:sldChg chg="addSp delSp modSp mod addAnim delAnim">
        <pc:chgData name="Meg Kenward" userId="74ba5e8d-538a-4db6-bd45-834458c134b1" providerId="ADAL" clId="{00CD5D96-95F2-400F-A53D-14E80147D043}" dt="2024-05-08T13:44:26.506" v="882" actId="962"/>
        <pc:sldMkLst>
          <pc:docMk/>
          <pc:sldMk cId="1567005805" sldId="283"/>
        </pc:sldMkLst>
        <pc:graphicFrameChg chg="add del mod">
          <ac:chgData name="Meg Kenward" userId="74ba5e8d-538a-4db6-bd45-834458c134b1" providerId="ADAL" clId="{00CD5D96-95F2-400F-A53D-14E80147D043}" dt="2024-05-08T13:44:26.506" v="882" actId="962"/>
          <ac:graphicFrameMkLst>
            <pc:docMk/>
            <pc:sldMk cId="1567005805" sldId="283"/>
            <ac:graphicFrameMk id="6" creationId="{65D86B09-E130-6610-3D61-DA608DD846B6}"/>
          </ac:graphicFrameMkLst>
        </pc:graphicFrameChg>
      </pc:sldChg>
      <pc:sldChg chg="addSp delSp modSp mod modNotesTx">
        <pc:chgData name="Meg Kenward" userId="74ba5e8d-538a-4db6-bd45-834458c134b1" providerId="ADAL" clId="{00CD5D96-95F2-400F-A53D-14E80147D043}" dt="2024-05-10T11:27:12.264" v="3844" actId="962"/>
        <pc:sldMkLst>
          <pc:docMk/>
          <pc:sldMk cId="1312607936" sldId="611"/>
        </pc:sldMkLst>
        <pc:spChg chg="add mod">
          <ac:chgData name="Meg Kenward" userId="74ba5e8d-538a-4db6-bd45-834458c134b1" providerId="ADAL" clId="{00CD5D96-95F2-400F-A53D-14E80147D043}" dt="2024-05-08T13:42:49.601" v="874" actId="207"/>
          <ac:spMkLst>
            <pc:docMk/>
            <pc:sldMk cId="1312607936" sldId="611"/>
            <ac:spMk id="2" creationId="{7E3ADF38-5C41-D2C8-6E2A-1C6EC1A872E2}"/>
          </ac:spMkLst>
        </pc:spChg>
        <pc:spChg chg="add mod">
          <ac:chgData name="Meg Kenward" userId="74ba5e8d-538a-4db6-bd45-834458c134b1" providerId="ADAL" clId="{00CD5D96-95F2-400F-A53D-14E80147D043}" dt="2024-05-10T11:27:12.264" v="3844" actId="962"/>
          <ac:spMkLst>
            <pc:docMk/>
            <pc:sldMk cId="1312607936" sldId="611"/>
            <ac:spMk id="3" creationId="{9F6EC5EB-3EDA-6340-13DE-49416344C286}"/>
          </ac:spMkLst>
        </pc:spChg>
        <pc:picChg chg="del">
          <ac:chgData name="Meg Kenward" userId="74ba5e8d-538a-4db6-bd45-834458c134b1" providerId="ADAL" clId="{00CD5D96-95F2-400F-A53D-14E80147D043}" dt="2024-05-08T13:41:18.436" v="841" actId="478"/>
          <ac:picMkLst>
            <pc:docMk/>
            <pc:sldMk cId="1312607936" sldId="611"/>
            <ac:picMk id="9" creationId="{C56137AB-F035-75B4-CE0C-4BE87B61E366}"/>
          </ac:picMkLst>
        </pc:picChg>
        <pc:picChg chg="del">
          <ac:chgData name="Meg Kenward" userId="74ba5e8d-538a-4db6-bd45-834458c134b1" providerId="ADAL" clId="{00CD5D96-95F2-400F-A53D-14E80147D043}" dt="2024-05-08T13:41:16.667" v="840" actId="478"/>
          <ac:picMkLst>
            <pc:docMk/>
            <pc:sldMk cId="1312607936" sldId="611"/>
            <ac:picMk id="10" creationId="{F83C4D1C-90BE-BF60-1D51-29B01083760C}"/>
          </ac:picMkLst>
        </pc:picChg>
        <pc:picChg chg="del">
          <ac:chgData name="Meg Kenward" userId="74ba5e8d-538a-4db6-bd45-834458c134b1" providerId="ADAL" clId="{00CD5D96-95F2-400F-A53D-14E80147D043}" dt="2024-05-08T13:41:20.267" v="842" actId="478"/>
          <ac:picMkLst>
            <pc:docMk/>
            <pc:sldMk cId="1312607936" sldId="611"/>
            <ac:picMk id="11" creationId="{A260ABDE-D025-3B50-D2FA-E032D9109F44}"/>
          </ac:picMkLst>
        </pc:picChg>
      </pc:sldChg>
      <pc:sldChg chg="modSp mod">
        <pc:chgData name="Meg Kenward" userId="74ba5e8d-538a-4db6-bd45-834458c134b1" providerId="ADAL" clId="{00CD5D96-95F2-400F-A53D-14E80147D043}" dt="2024-05-10T11:26:54.030" v="3843" actId="13244"/>
        <pc:sldMkLst>
          <pc:docMk/>
          <pc:sldMk cId="3839967171" sldId="695"/>
        </pc:sldMkLst>
        <pc:spChg chg="mod">
          <ac:chgData name="Meg Kenward" userId="74ba5e8d-538a-4db6-bd45-834458c134b1" providerId="ADAL" clId="{00CD5D96-95F2-400F-A53D-14E80147D043}" dt="2024-05-10T11:25:09.969" v="3831" actId="13244"/>
          <ac:spMkLst>
            <pc:docMk/>
            <pc:sldMk cId="3839967171" sldId="695"/>
            <ac:spMk id="3" creationId="{F1C8F785-FBFF-4208-9AC1-577BAFA21B8F}"/>
          </ac:spMkLst>
        </pc:spChg>
        <pc:spChg chg="ord">
          <ac:chgData name="Meg Kenward" userId="74ba5e8d-538a-4db6-bd45-834458c134b1" providerId="ADAL" clId="{00CD5D96-95F2-400F-A53D-14E80147D043}" dt="2024-05-10T11:25:18.343" v="3832" actId="13244"/>
          <ac:spMkLst>
            <pc:docMk/>
            <pc:sldMk cId="3839967171" sldId="695"/>
            <ac:spMk id="11" creationId="{154588B4-AF0F-A701-9CCF-5D33AD13160F}"/>
          </ac:spMkLst>
        </pc:spChg>
        <pc:spChg chg="ord">
          <ac:chgData name="Meg Kenward" userId="74ba5e8d-538a-4db6-bd45-834458c134b1" providerId="ADAL" clId="{00CD5D96-95F2-400F-A53D-14E80147D043}" dt="2024-05-10T11:26:54.030" v="3843" actId="13244"/>
          <ac:spMkLst>
            <pc:docMk/>
            <pc:sldMk cId="3839967171" sldId="695"/>
            <ac:spMk id="12" creationId="{1EF7F409-A3A1-334F-869A-2328A6ECBB1C}"/>
          </ac:spMkLst>
        </pc:spChg>
        <pc:spChg chg="ord">
          <ac:chgData name="Meg Kenward" userId="74ba5e8d-538a-4db6-bd45-834458c134b1" providerId="ADAL" clId="{00CD5D96-95F2-400F-A53D-14E80147D043}" dt="2024-05-10T11:26:29.271" v="3841" actId="13244"/>
          <ac:spMkLst>
            <pc:docMk/>
            <pc:sldMk cId="3839967171" sldId="695"/>
            <ac:spMk id="14" creationId="{F1C78D0D-05C3-C043-A923-75160BDE0DFE}"/>
          </ac:spMkLst>
        </pc:spChg>
        <pc:spChg chg="ord">
          <ac:chgData name="Meg Kenward" userId="74ba5e8d-538a-4db6-bd45-834458c134b1" providerId="ADAL" clId="{00CD5D96-95F2-400F-A53D-14E80147D043}" dt="2024-05-10T11:26:23.280" v="3840" actId="13244"/>
          <ac:spMkLst>
            <pc:docMk/>
            <pc:sldMk cId="3839967171" sldId="695"/>
            <ac:spMk id="16" creationId="{59180E2D-4600-D943-BEBB-8B6A6BEBB8BD}"/>
          </ac:spMkLst>
        </pc:spChg>
        <pc:spChg chg="ord">
          <ac:chgData name="Meg Kenward" userId="74ba5e8d-538a-4db6-bd45-834458c134b1" providerId="ADAL" clId="{00CD5D96-95F2-400F-A53D-14E80147D043}" dt="2024-05-10T11:26:39.401" v="3842" actId="13244"/>
          <ac:spMkLst>
            <pc:docMk/>
            <pc:sldMk cId="3839967171" sldId="695"/>
            <ac:spMk id="18" creationId="{8A60358E-4FF5-0346-9437-EDC7EA00ECE5}"/>
          </ac:spMkLst>
        </pc:spChg>
        <pc:spChg chg="ord">
          <ac:chgData name="Meg Kenward" userId="74ba5e8d-538a-4db6-bd45-834458c134b1" providerId="ADAL" clId="{00CD5D96-95F2-400F-A53D-14E80147D043}" dt="2024-05-10T11:26:00.401" v="3837" actId="13244"/>
          <ac:spMkLst>
            <pc:docMk/>
            <pc:sldMk cId="3839967171" sldId="695"/>
            <ac:spMk id="21" creationId="{29DB4FA1-4FAE-3848-BA77-3377844628EF}"/>
          </ac:spMkLst>
        </pc:spChg>
        <pc:spChg chg="ord">
          <ac:chgData name="Meg Kenward" userId="74ba5e8d-538a-4db6-bd45-834458c134b1" providerId="ADAL" clId="{00CD5D96-95F2-400F-A53D-14E80147D043}" dt="2024-05-10T11:25:08.200" v="3830" actId="13244"/>
          <ac:spMkLst>
            <pc:docMk/>
            <pc:sldMk cId="3839967171" sldId="695"/>
            <ac:spMk id="23" creationId="{FA171749-882A-08AF-4A03-B59AADB73F74}"/>
          </ac:spMkLst>
        </pc:spChg>
        <pc:picChg chg="mod">
          <ac:chgData name="Meg Kenward" userId="74ba5e8d-538a-4db6-bd45-834458c134b1" providerId="ADAL" clId="{00CD5D96-95F2-400F-A53D-14E80147D043}" dt="2024-05-08T13:50:19.870" v="1928" actId="962"/>
          <ac:picMkLst>
            <pc:docMk/>
            <pc:sldMk cId="3839967171" sldId="695"/>
            <ac:picMk id="5" creationId="{F975AA24-3501-4AA8-BA93-BC81471643CD}"/>
          </ac:picMkLst>
        </pc:picChg>
      </pc:sldChg>
      <pc:sldChg chg="modSp mod">
        <pc:chgData name="Meg Kenward" userId="74ba5e8d-538a-4db6-bd45-834458c134b1" providerId="ADAL" clId="{00CD5D96-95F2-400F-A53D-14E80147D043}" dt="2024-05-08T13:39:17.808" v="833" actId="1076"/>
        <pc:sldMkLst>
          <pc:docMk/>
          <pc:sldMk cId="1935900537" sldId="696"/>
        </pc:sldMkLst>
        <pc:picChg chg="mod">
          <ac:chgData name="Meg Kenward" userId="74ba5e8d-538a-4db6-bd45-834458c134b1" providerId="ADAL" clId="{00CD5D96-95F2-400F-A53D-14E80147D043}" dt="2024-05-08T13:39:17.808" v="833" actId="1076"/>
          <ac:picMkLst>
            <pc:docMk/>
            <pc:sldMk cId="1935900537" sldId="696"/>
            <ac:picMk id="6" creationId="{FE421D23-A787-CB88-5940-2892E8F9D767}"/>
          </ac:picMkLst>
        </pc:picChg>
      </pc:sldChg>
      <pc:sldChg chg="modSp">
        <pc:chgData name="Meg Kenward" userId="74ba5e8d-538a-4db6-bd45-834458c134b1" providerId="ADAL" clId="{00CD5D96-95F2-400F-A53D-14E80147D043}" dt="2024-05-08T14:05:23.437" v="3421"/>
        <pc:sldMkLst>
          <pc:docMk/>
          <pc:sldMk cId="2620219193" sldId="702"/>
        </pc:sldMkLst>
        <pc:graphicFrameChg chg="mod">
          <ac:chgData name="Meg Kenward" userId="74ba5e8d-538a-4db6-bd45-834458c134b1" providerId="ADAL" clId="{00CD5D96-95F2-400F-A53D-14E80147D043}" dt="2024-05-08T14:05:23.437" v="3421"/>
          <ac:graphicFrameMkLst>
            <pc:docMk/>
            <pc:sldMk cId="2620219193" sldId="702"/>
            <ac:graphicFrameMk id="8" creationId="{3CB6290D-54E4-7069-A35E-1D849EBA0122}"/>
          </ac:graphicFrameMkLst>
        </pc:graphicFrameChg>
      </pc:sldChg>
      <pc:sldChg chg="delSp modSp">
        <pc:chgData name="Meg Kenward" userId="74ba5e8d-538a-4db6-bd45-834458c134b1" providerId="ADAL" clId="{00CD5D96-95F2-400F-A53D-14E80147D043}" dt="2024-05-10T13:25:27.529" v="3878" actId="27636"/>
        <pc:sldMkLst>
          <pc:docMk/>
          <pc:sldMk cId="4015730900" sldId="703"/>
        </pc:sldMkLst>
        <pc:spChg chg="mod">
          <ac:chgData name="Meg Kenward" userId="74ba5e8d-538a-4db6-bd45-834458c134b1" providerId="ADAL" clId="{00CD5D96-95F2-400F-A53D-14E80147D043}" dt="2024-05-10T13:25:27.529" v="3878" actId="27636"/>
          <ac:spMkLst>
            <pc:docMk/>
            <pc:sldMk cId="4015730900" sldId="703"/>
            <ac:spMk id="4" creationId="{5AB4A82D-A087-C552-79B3-3C0127BA1A29}"/>
          </ac:spMkLst>
        </pc:spChg>
        <pc:spChg chg="del mod">
          <ac:chgData name="Meg Kenward" userId="74ba5e8d-538a-4db6-bd45-834458c134b1" providerId="ADAL" clId="{00CD5D96-95F2-400F-A53D-14E80147D043}" dt="2024-05-10T13:25:24.573" v="3876" actId="478"/>
          <ac:spMkLst>
            <pc:docMk/>
            <pc:sldMk cId="4015730900" sldId="703"/>
            <ac:spMk id="8" creationId="{96D78E33-5B43-BAA3-DED8-295B3D105EDA}"/>
          </ac:spMkLst>
        </pc:spChg>
      </pc:sldChg>
      <pc:sldChg chg="modSp mod">
        <pc:chgData name="Meg Kenward" userId="74ba5e8d-538a-4db6-bd45-834458c134b1" providerId="ADAL" clId="{00CD5D96-95F2-400F-A53D-14E80147D043}" dt="2024-05-10T10:39:36.908" v="3829" actId="20577"/>
        <pc:sldMkLst>
          <pc:docMk/>
          <pc:sldMk cId="2688485466" sldId="714"/>
        </pc:sldMkLst>
        <pc:spChg chg="mod">
          <ac:chgData name="Meg Kenward" userId="74ba5e8d-538a-4db6-bd45-834458c134b1" providerId="ADAL" clId="{00CD5D96-95F2-400F-A53D-14E80147D043}" dt="2024-05-10T10:39:36.908" v="3829" actId="20577"/>
          <ac:spMkLst>
            <pc:docMk/>
            <pc:sldMk cId="2688485466" sldId="714"/>
            <ac:spMk id="5" creationId="{CA5F20FE-16CB-0654-018D-D196282D5EE3}"/>
          </ac:spMkLst>
        </pc:spChg>
      </pc:sldChg>
      <pc:sldChg chg="modSp mod">
        <pc:chgData name="Meg Kenward" userId="74ba5e8d-538a-4db6-bd45-834458c134b1" providerId="ADAL" clId="{00CD5D96-95F2-400F-A53D-14E80147D043}" dt="2024-05-10T09:33:52.841" v="3812" actId="20577"/>
        <pc:sldMkLst>
          <pc:docMk/>
          <pc:sldMk cId="4134499892" sldId="720"/>
        </pc:sldMkLst>
        <pc:spChg chg="mod">
          <ac:chgData name="Meg Kenward" userId="74ba5e8d-538a-4db6-bd45-834458c134b1" providerId="ADAL" clId="{00CD5D96-95F2-400F-A53D-14E80147D043}" dt="2024-05-10T09:33:52.841" v="3812" actId="20577"/>
          <ac:spMkLst>
            <pc:docMk/>
            <pc:sldMk cId="4134499892" sldId="720"/>
            <ac:spMk id="10" creationId="{D327A1C6-8704-4547-F6CF-4D5D3E456187}"/>
          </ac:spMkLst>
        </pc:spChg>
      </pc:sldChg>
      <pc:sldChg chg="modSp">
        <pc:chgData name="Meg Kenward" userId="74ba5e8d-538a-4db6-bd45-834458c134b1" providerId="ADAL" clId="{00CD5D96-95F2-400F-A53D-14E80147D043}" dt="2024-05-08T14:08:49.333" v="3789" actId="13244"/>
        <pc:sldMkLst>
          <pc:docMk/>
          <pc:sldMk cId="2312842417" sldId="775"/>
        </pc:sldMkLst>
        <pc:picChg chg="mod">
          <ac:chgData name="Meg Kenward" userId="74ba5e8d-538a-4db6-bd45-834458c134b1" providerId="ADAL" clId="{00CD5D96-95F2-400F-A53D-14E80147D043}" dt="2024-05-08T14:08:49.333" v="3789" actId="13244"/>
          <ac:picMkLst>
            <pc:docMk/>
            <pc:sldMk cId="2312842417" sldId="775"/>
            <ac:picMk id="7" creationId="{40ED3B9C-1736-497F-17BB-0B6D84EF774C}"/>
          </ac:picMkLst>
        </pc:picChg>
      </pc:sldChg>
      <pc:sldChg chg="modSp">
        <pc:chgData name="Meg Kenward" userId="74ba5e8d-538a-4db6-bd45-834458c134b1" providerId="ADAL" clId="{00CD5D96-95F2-400F-A53D-14E80147D043}" dt="2024-05-08T13:10:14.803" v="1" actId="1076"/>
        <pc:sldMkLst>
          <pc:docMk/>
          <pc:sldMk cId="1800198442" sldId="787"/>
        </pc:sldMkLst>
        <pc:spChg chg="mod">
          <ac:chgData name="Meg Kenward" userId="74ba5e8d-538a-4db6-bd45-834458c134b1" providerId="ADAL" clId="{00CD5D96-95F2-400F-A53D-14E80147D043}" dt="2024-05-08T13:10:14.803" v="1" actId="1076"/>
          <ac:spMkLst>
            <pc:docMk/>
            <pc:sldMk cId="1800198442" sldId="787"/>
            <ac:spMk id="2" creationId="{D06FDA8F-85E4-E632-BFCC-5F172A78656D}"/>
          </ac:spMkLst>
        </pc:spChg>
      </pc:sldChg>
      <pc:sldChg chg="addSp delSp modSp mod">
        <pc:chgData name="Meg Kenward" userId="74ba5e8d-538a-4db6-bd45-834458c134b1" providerId="ADAL" clId="{00CD5D96-95F2-400F-A53D-14E80147D043}" dt="2024-05-10T09:26:40.556" v="3808" actId="20577"/>
        <pc:sldMkLst>
          <pc:docMk/>
          <pc:sldMk cId="3887875708" sldId="789"/>
        </pc:sldMkLst>
        <pc:spChg chg="mod">
          <ac:chgData name="Meg Kenward" userId="74ba5e8d-538a-4db6-bd45-834458c134b1" providerId="ADAL" clId="{00CD5D96-95F2-400F-A53D-14E80147D043}" dt="2024-05-08T13:37:24.631" v="828" actId="403"/>
          <ac:spMkLst>
            <pc:docMk/>
            <pc:sldMk cId="3887875708" sldId="789"/>
            <ac:spMk id="2" creationId="{FB3717D6-7543-7060-F2F7-6AF5F69F4674}"/>
          </ac:spMkLst>
        </pc:spChg>
        <pc:spChg chg="del">
          <ac:chgData name="Meg Kenward" userId="74ba5e8d-538a-4db6-bd45-834458c134b1" providerId="ADAL" clId="{00CD5D96-95F2-400F-A53D-14E80147D043}" dt="2024-05-08T13:44:33.457" v="883" actId="478"/>
          <ac:spMkLst>
            <pc:docMk/>
            <pc:sldMk cId="3887875708" sldId="789"/>
            <ac:spMk id="5" creationId="{054B94D3-9EE5-6ABB-D68D-DD11E4B26D52}"/>
          </ac:spMkLst>
        </pc:spChg>
        <pc:graphicFrameChg chg="add del mod modGraphic">
          <ac:chgData name="Meg Kenward" userId="74ba5e8d-538a-4db6-bd45-834458c134b1" providerId="ADAL" clId="{00CD5D96-95F2-400F-A53D-14E80147D043}" dt="2024-05-08T13:11:32.016" v="15" actId="478"/>
          <ac:graphicFrameMkLst>
            <pc:docMk/>
            <pc:sldMk cId="3887875708" sldId="789"/>
            <ac:graphicFrameMk id="3" creationId="{7650E532-905A-37F4-637D-02F7A633A64F}"/>
          </ac:graphicFrameMkLst>
        </pc:graphicFrameChg>
        <pc:graphicFrameChg chg="add mod modGraphic">
          <ac:chgData name="Meg Kenward" userId="74ba5e8d-538a-4db6-bd45-834458c134b1" providerId="ADAL" clId="{00CD5D96-95F2-400F-A53D-14E80147D043}" dt="2024-05-10T09:26:40.556" v="3808" actId="20577"/>
          <ac:graphicFrameMkLst>
            <pc:docMk/>
            <pc:sldMk cId="3887875708" sldId="789"/>
            <ac:graphicFrameMk id="4" creationId="{17E961B2-1015-BB16-2467-7CE40827886C}"/>
          </ac:graphicFrameMkLst>
        </pc:graphicFrameChg>
        <pc:picChg chg="del mod">
          <ac:chgData name="Meg Kenward" userId="74ba5e8d-538a-4db6-bd45-834458c134b1" providerId="ADAL" clId="{00CD5D96-95F2-400F-A53D-14E80147D043}" dt="2024-05-08T13:22:40.458" v="746" actId="478"/>
          <ac:picMkLst>
            <pc:docMk/>
            <pc:sldMk cId="3887875708" sldId="789"/>
            <ac:picMk id="6" creationId="{FF61689C-2E21-F1B5-091F-E796657CFC2F}"/>
          </ac:picMkLst>
        </pc:picChg>
      </pc:sldChg>
      <pc:sldChg chg="modSp">
        <pc:chgData name="Meg Kenward" userId="74ba5e8d-538a-4db6-bd45-834458c134b1" providerId="ADAL" clId="{00CD5D96-95F2-400F-A53D-14E80147D043}" dt="2024-05-10T11:33:13.585" v="3863" actId="14838"/>
        <pc:sldMkLst>
          <pc:docMk/>
          <pc:sldMk cId="852361290" sldId="791"/>
        </pc:sldMkLst>
        <pc:graphicFrameChg chg="mod">
          <ac:chgData name="Meg Kenward" userId="74ba5e8d-538a-4db6-bd45-834458c134b1" providerId="ADAL" clId="{00CD5D96-95F2-400F-A53D-14E80147D043}" dt="2024-05-10T11:33:13.585" v="3863" actId="14838"/>
          <ac:graphicFrameMkLst>
            <pc:docMk/>
            <pc:sldMk cId="852361290" sldId="791"/>
            <ac:graphicFrameMk id="9" creationId="{E13FD6D8-F0F6-8C1F-F0FE-3D5CDA5E43E3}"/>
          </ac:graphicFrameMkLst>
        </pc:graphicFrameChg>
      </pc:sldChg>
      <pc:sldChg chg="modSp">
        <pc:chgData name="Meg Kenward" userId="74ba5e8d-538a-4db6-bd45-834458c134b1" providerId="ADAL" clId="{00CD5D96-95F2-400F-A53D-14E80147D043}" dt="2024-05-08T13:51:06.640" v="1934" actId="20577"/>
        <pc:sldMkLst>
          <pc:docMk/>
          <pc:sldMk cId="3120174733" sldId="792"/>
        </pc:sldMkLst>
        <pc:graphicFrameChg chg="mod">
          <ac:chgData name="Meg Kenward" userId="74ba5e8d-538a-4db6-bd45-834458c134b1" providerId="ADAL" clId="{00CD5D96-95F2-400F-A53D-14E80147D043}" dt="2024-05-08T13:51:06.640" v="1934" actId="20577"/>
          <ac:graphicFrameMkLst>
            <pc:docMk/>
            <pc:sldMk cId="3120174733" sldId="792"/>
            <ac:graphicFrameMk id="6" creationId="{409A9C07-2B57-BF18-6AF1-E4F541B08E11}"/>
          </ac:graphicFrameMkLst>
        </pc:graphicFrameChg>
      </pc:sldChg>
      <pc:sldChg chg="modSp mod">
        <pc:chgData name="Meg Kenward" userId="74ba5e8d-538a-4db6-bd45-834458c134b1" providerId="ADAL" clId="{00CD5D96-95F2-400F-A53D-14E80147D043}" dt="2024-05-10T09:35:36.685" v="3818" actId="20577"/>
        <pc:sldMkLst>
          <pc:docMk/>
          <pc:sldMk cId="2172373646" sldId="793"/>
        </pc:sldMkLst>
        <pc:spChg chg="mod">
          <ac:chgData name="Meg Kenward" userId="74ba5e8d-538a-4db6-bd45-834458c134b1" providerId="ADAL" clId="{00CD5D96-95F2-400F-A53D-14E80147D043}" dt="2024-05-10T09:35:36.685" v="3818" actId="20577"/>
          <ac:spMkLst>
            <pc:docMk/>
            <pc:sldMk cId="2172373646" sldId="793"/>
            <ac:spMk id="6" creationId="{B6752B7C-B603-31BF-900F-E736A9991895}"/>
          </ac:spMkLst>
        </pc:spChg>
        <pc:spChg chg="mod">
          <ac:chgData name="Meg Kenward" userId="74ba5e8d-538a-4db6-bd45-834458c134b1" providerId="ADAL" clId="{00CD5D96-95F2-400F-A53D-14E80147D043}" dt="2024-05-10T09:33:59.710" v="3815" actId="20577"/>
          <ac:spMkLst>
            <pc:docMk/>
            <pc:sldMk cId="2172373646" sldId="793"/>
            <ac:spMk id="10" creationId="{D327A1C6-8704-4547-F6CF-4D5D3E456187}"/>
          </ac:spMkLst>
        </pc:spChg>
      </pc:sldChg>
      <pc:sldChg chg="delSp modSp mod">
        <pc:chgData name="Meg Kenward" userId="74ba5e8d-538a-4db6-bd45-834458c134b1" providerId="ADAL" clId="{00CD5D96-95F2-400F-A53D-14E80147D043}" dt="2024-05-08T14:11:12.888" v="3791" actId="20577"/>
        <pc:sldMkLst>
          <pc:docMk/>
          <pc:sldMk cId="4290196638" sldId="796"/>
        </pc:sldMkLst>
        <pc:spChg chg="del">
          <ac:chgData name="Meg Kenward" userId="74ba5e8d-538a-4db6-bd45-834458c134b1" providerId="ADAL" clId="{00CD5D96-95F2-400F-A53D-14E80147D043}" dt="2024-05-08T13:50:39.065" v="1930" actId="478"/>
          <ac:spMkLst>
            <pc:docMk/>
            <pc:sldMk cId="4290196638" sldId="796"/>
            <ac:spMk id="4" creationId="{CDDD5C96-E6B1-DE98-DCFF-4E5DBBD96E00}"/>
          </ac:spMkLst>
        </pc:spChg>
        <pc:spChg chg="mod">
          <ac:chgData name="Meg Kenward" userId="74ba5e8d-538a-4db6-bd45-834458c134b1" providerId="ADAL" clId="{00CD5D96-95F2-400F-A53D-14E80147D043}" dt="2024-05-08T14:11:12.888" v="3791" actId="20577"/>
          <ac:spMkLst>
            <pc:docMk/>
            <pc:sldMk cId="4290196638" sldId="796"/>
            <ac:spMk id="18" creationId="{275B1981-6785-5CE8-C4CD-5300239A0571}"/>
          </ac:spMkLst>
        </pc:spChg>
        <pc:spChg chg="del">
          <ac:chgData name="Meg Kenward" userId="74ba5e8d-538a-4db6-bd45-834458c134b1" providerId="ADAL" clId="{00CD5D96-95F2-400F-A53D-14E80147D043}" dt="2024-05-08T13:50:43.230" v="1931" actId="478"/>
          <ac:spMkLst>
            <pc:docMk/>
            <pc:sldMk cId="4290196638" sldId="796"/>
            <ac:spMk id="83" creationId="{21D47DAA-9181-5ECD-8AB6-1A60677504D8}"/>
          </ac:spMkLst>
        </pc:spChg>
        <pc:picChg chg="mod">
          <ac:chgData name="Meg Kenward" userId="74ba5e8d-538a-4db6-bd45-834458c134b1" providerId="ADAL" clId="{00CD5D96-95F2-400F-A53D-14E80147D043}" dt="2024-05-08T13:50:35.575" v="1929" actId="962"/>
          <ac:picMkLst>
            <pc:docMk/>
            <pc:sldMk cId="4290196638" sldId="796"/>
            <ac:picMk id="31" creationId="{01B6AA1F-D89C-CD6B-D05A-30FADB7D7860}"/>
          </ac:picMkLst>
        </pc:picChg>
      </pc:sldChg>
      <pc:sldChg chg="del">
        <pc:chgData name="Meg Kenward" userId="74ba5e8d-538a-4db6-bd45-834458c134b1" providerId="ADAL" clId="{00CD5D96-95F2-400F-A53D-14E80147D043}" dt="2024-05-08T13:50:55.972" v="1932" actId="47"/>
        <pc:sldMkLst>
          <pc:docMk/>
          <pc:sldMk cId="1572990653" sldId="801"/>
        </pc:sldMkLst>
      </pc:sldChg>
      <pc:sldChg chg="modSp">
        <pc:chgData name="Meg Kenward" userId="74ba5e8d-538a-4db6-bd45-834458c134b1" providerId="ADAL" clId="{00CD5D96-95F2-400F-A53D-14E80147D043}" dt="2024-05-08T13:52:27.449" v="2068" actId="962"/>
        <pc:sldMkLst>
          <pc:docMk/>
          <pc:sldMk cId="2139874686" sldId="802"/>
        </pc:sldMkLst>
        <pc:graphicFrameChg chg="mod">
          <ac:chgData name="Meg Kenward" userId="74ba5e8d-538a-4db6-bd45-834458c134b1" providerId="ADAL" clId="{00CD5D96-95F2-400F-A53D-14E80147D043}" dt="2024-05-08T13:52:27.449" v="2068" actId="962"/>
          <ac:graphicFrameMkLst>
            <pc:docMk/>
            <pc:sldMk cId="2139874686" sldId="802"/>
            <ac:graphicFrameMk id="6" creationId="{30241991-EE30-32BD-4A20-25F843FFEC22}"/>
          </ac:graphicFrameMkLst>
        </pc:graphicFrameChg>
      </pc:sldChg>
      <pc:sldChg chg="modSp mod">
        <pc:chgData name="Meg Kenward" userId="74ba5e8d-538a-4db6-bd45-834458c134b1" providerId="ADAL" clId="{00CD5D96-95F2-400F-A53D-14E80147D043}" dt="2024-05-08T13:56:09.288" v="3153" actId="962"/>
        <pc:sldMkLst>
          <pc:docMk/>
          <pc:sldMk cId="2408567386" sldId="806"/>
        </pc:sldMkLst>
        <pc:spChg chg="mod">
          <ac:chgData name="Meg Kenward" userId="74ba5e8d-538a-4db6-bd45-834458c134b1" providerId="ADAL" clId="{00CD5D96-95F2-400F-A53D-14E80147D043}" dt="2024-05-08T13:56:00.476" v="3145" actId="21"/>
          <ac:spMkLst>
            <pc:docMk/>
            <pc:sldMk cId="2408567386" sldId="806"/>
            <ac:spMk id="2" creationId="{00000000-0000-0000-0000-000000000000}"/>
          </ac:spMkLst>
        </pc:spChg>
        <pc:picChg chg="mod">
          <ac:chgData name="Meg Kenward" userId="74ba5e8d-538a-4db6-bd45-834458c134b1" providerId="ADAL" clId="{00CD5D96-95F2-400F-A53D-14E80147D043}" dt="2024-05-08T13:56:09.288" v="3153" actId="962"/>
          <ac:picMkLst>
            <pc:docMk/>
            <pc:sldMk cId="2408567386" sldId="806"/>
            <ac:picMk id="4" creationId="{1018FFE9-8D67-8B29-0099-1C569ACE2DF5}"/>
          </ac:picMkLst>
        </pc:picChg>
      </pc:sldChg>
      <pc:sldChg chg="modSp">
        <pc:chgData name="Meg Kenward" userId="74ba5e8d-538a-4db6-bd45-834458c134b1" providerId="ADAL" clId="{00CD5D96-95F2-400F-A53D-14E80147D043}" dt="2024-05-08T14:07:02.888" v="3780" actId="20577"/>
        <pc:sldMkLst>
          <pc:docMk/>
          <pc:sldMk cId="1982280248" sldId="810"/>
        </pc:sldMkLst>
        <pc:graphicFrameChg chg="mod">
          <ac:chgData name="Meg Kenward" userId="74ba5e8d-538a-4db6-bd45-834458c134b1" providerId="ADAL" clId="{00CD5D96-95F2-400F-A53D-14E80147D043}" dt="2024-05-08T14:07:02.888" v="3780" actId="20577"/>
          <ac:graphicFrameMkLst>
            <pc:docMk/>
            <pc:sldMk cId="1982280248" sldId="810"/>
            <ac:graphicFrameMk id="6" creationId="{0A70D809-37CC-1B02-8C78-843404637138}"/>
          </ac:graphicFrameMkLst>
        </pc:graphicFrameChg>
      </pc:sldChg>
      <pc:sldChg chg="addSp delSp modSp mod">
        <pc:chgData name="Meg Kenward" userId="74ba5e8d-538a-4db6-bd45-834458c134b1" providerId="ADAL" clId="{00CD5D96-95F2-400F-A53D-14E80147D043}" dt="2024-05-10T11:27:30.647" v="3845" actId="962"/>
        <pc:sldMkLst>
          <pc:docMk/>
          <pc:sldMk cId="1420095453" sldId="812"/>
        </pc:sldMkLst>
        <pc:spChg chg="add mod">
          <ac:chgData name="Meg Kenward" userId="74ba5e8d-538a-4db6-bd45-834458c134b1" providerId="ADAL" clId="{00CD5D96-95F2-400F-A53D-14E80147D043}" dt="2024-05-08T13:43:39.965" v="876"/>
          <ac:spMkLst>
            <pc:docMk/>
            <pc:sldMk cId="1420095453" sldId="812"/>
            <ac:spMk id="2" creationId="{CD0E3942-C5C9-5915-BE85-3E050F9631A6}"/>
          </ac:spMkLst>
        </pc:spChg>
        <pc:spChg chg="add mod">
          <ac:chgData name="Meg Kenward" userId="74ba5e8d-538a-4db6-bd45-834458c134b1" providerId="ADAL" clId="{00CD5D96-95F2-400F-A53D-14E80147D043}" dt="2024-05-10T11:27:30.647" v="3845" actId="962"/>
          <ac:spMkLst>
            <pc:docMk/>
            <pc:sldMk cId="1420095453" sldId="812"/>
            <ac:spMk id="4" creationId="{F8AC0850-9C05-900C-4D3D-EACEBD919A11}"/>
          </ac:spMkLst>
        </pc:spChg>
        <pc:picChg chg="del">
          <ac:chgData name="Meg Kenward" userId="74ba5e8d-538a-4db6-bd45-834458c134b1" providerId="ADAL" clId="{00CD5D96-95F2-400F-A53D-14E80147D043}" dt="2024-05-08T13:43:39.189" v="875" actId="478"/>
          <ac:picMkLst>
            <pc:docMk/>
            <pc:sldMk cId="1420095453" sldId="812"/>
            <ac:picMk id="3" creationId="{77A1FDBC-1868-298D-3795-68EF9F93F8A5}"/>
          </ac:picMkLst>
        </pc:picChg>
      </pc:sldChg>
      <pc:sldChg chg="modSp">
        <pc:chgData name="Meg Kenward" userId="74ba5e8d-538a-4db6-bd45-834458c134b1" providerId="ADAL" clId="{00CD5D96-95F2-400F-A53D-14E80147D043}" dt="2024-05-08T13:09:59.826" v="0" actId="1076"/>
        <pc:sldMkLst>
          <pc:docMk/>
          <pc:sldMk cId="1925988686" sldId="814"/>
        </pc:sldMkLst>
        <pc:spChg chg="mod">
          <ac:chgData name="Meg Kenward" userId="74ba5e8d-538a-4db6-bd45-834458c134b1" providerId="ADAL" clId="{00CD5D96-95F2-400F-A53D-14E80147D043}" dt="2024-05-08T13:09:59.826" v="0" actId="1076"/>
          <ac:spMkLst>
            <pc:docMk/>
            <pc:sldMk cId="1925988686" sldId="814"/>
            <ac:spMk id="2" creationId="{4631CDE0-0CC1-6388-5B98-D48FAB82A8CE}"/>
          </ac:spMkLst>
        </pc:spChg>
      </pc:sldChg>
    </pc:docChg>
  </pc:docChgLst>
  <pc:docChgLst>
    <pc:chgData name="Meg Kenward" userId="74ba5e8d-538a-4db6-bd45-834458c134b1" providerId="ADAL" clId="{4862DA6E-D1E8-4481-8FBE-4AA737AACC23}"/>
    <pc:docChg chg="delSld">
      <pc:chgData name="Meg Kenward" userId="74ba5e8d-538a-4db6-bd45-834458c134b1" providerId="ADAL" clId="{4862DA6E-D1E8-4481-8FBE-4AA737AACC23}" dt="2024-05-10T13:28:15.480" v="0" actId="47"/>
      <pc:docMkLst>
        <pc:docMk/>
      </pc:docMkLst>
      <pc:sldChg chg="del">
        <pc:chgData name="Meg Kenward" userId="74ba5e8d-538a-4db6-bd45-834458c134b1" providerId="ADAL" clId="{4862DA6E-D1E8-4481-8FBE-4AA737AACC23}" dt="2024-05-10T13:28:15.480" v="0" actId="47"/>
        <pc:sldMkLst>
          <pc:docMk/>
          <pc:sldMk cId="1107610512" sldId="269"/>
        </pc:sldMkLst>
      </pc:sldChg>
      <pc:sldChg chg="del">
        <pc:chgData name="Meg Kenward" userId="74ba5e8d-538a-4db6-bd45-834458c134b1" providerId="ADAL" clId="{4862DA6E-D1E8-4481-8FBE-4AA737AACC23}" dt="2024-05-10T13:28:15.480" v="0" actId="47"/>
        <pc:sldMkLst>
          <pc:docMk/>
          <pc:sldMk cId="2305072375" sldId="270"/>
        </pc:sldMkLst>
      </pc:sldChg>
      <pc:sldChg chg="del">
        <pc:chgData name="Meg Kenward" userId="74ba5e8d-538a-4db6-bd45-834458c134b1" providerId="ADAL" clId="{4862DA6E-D1E8-4481-8FBE-4AA737AACC23}" dt="2024-05-10T13:28:15.480" v="0" actId="47"/>
        <pc:sldMkLst>
          <pc:docMk/>
          <pc:sldMk cId="129230367" sldId="271"/>
        </pc:sldMkLst>
      </pc:sldChg>
      <pc:sldChg chg="del">
        <pc:chgData name="Meg Kenward" userId="74ba5e8d-538a-4db6-bd45-834458c134b1" providerId="ADAL" clId="{4862DA6E-D1E8-4481-8FBE-4AA737AACC23}" dt="2024-05-10T13:28:15.480" v="0" actId="47"/>
        <pc:sldMkLst>
          <pc:docMk/>
          <pc:sldMk cId="2531298756" sldId="272"/>
        </pc:sldMkLst>
      </pc:sldChg>
      <pc:sldChg chg="del">
        <pc:chgData name="Meg Kenward" userId="74ba5e8d-538a-4db6-bd45-834458c134b1" providerId="ADAL" clId="{4862DA6E-D1E8-4481-8FBE-4AA737AACC23}" dt="2024-05-10T13:28:15.480" v="0" actId="47"/>
        <pc:sldMkLst>
          <pc:docMk/>
          <pc:sldMk cId="1576914491" sldId="274"/>
        </pc:sldMkLst>
      </pc:sldChg>
      <pc:sldChg chg="del">
        <pc:chgData name="Meg Kenward" userId="74ba5e8d-538a-4db6-bd45-834458c134b1" providerId="ADAL" clId="{4862DA6E-D1E8-4481-8FBE-4AA737AACC23}" dt="2024-05-10T13:28:15.480" v="0" actId="47"/>
        <pc:sldMkLst>
          <pc:docMk/>
          <pc:sldMk cId="1188791794" sldId="277"/>
        </pc:sldMkLst>
      </pc:sldChg>
      <pc:sldChg chg="del">
        <pc:chgData name="Meg Kenward" userId="74ba5e8d-538a-4db6-bd45-834458c134b1" providerId="ADAL" clId="{4862DA6E-D1E8-4481-8FBE-4AA737AACC23}" dt="2024-05-10T13:28:15.480" v="0" actId="47"/>
        <pc:sldMkLst>
          <pc:docMk/>
          <pc:sldMk cId="2663912069" sldId="278"/>
        </pc:sldMkLst>
      </pc:sldChg>
      <pc:sldChg chg="del">
        <pc:chgData name="Meg Kenward" userId="74ba5e8d-538a-4db6-bd45-834458c134b1" providerId="ADAL" clId="{4862DA6E-D1E8-4481-8FBE-4AA737AACC23}" dt="2024-05-10T13:28:15.480" v="0" actId="47"/>
        <pc:sldMkLst>
          <pc:docMk/>
          <pc:sldMk cId="449119490" sldId="279"/>
        </pc:sldMkLst>
      </pc:sldChg>
      <pc:sldChg chg="del">
        <pc:chgData name="Meg Kenward" userId="74ba5e8d-538a-4db6-bd45-834458c134b1" providerId="ADAL" clId="{4862DA6E-D1E8-4481-8FBE-4AA737AACC23}" dt="2024-05-10T13:28:15.480" v="0" actId="47"/>
        <pc:sldMkLst>
          <pc:docMk/>
          <pc:sldMk cId="1923562405" sldId="281"/>
        </pc:sldMkLst>
      </pc:sldChg>
      <pc:sldChg chg="del">
        <pc:chgData name="Meg Kenward" userId="74ba5e8d-538a-4db6-bd45-834458c134b1" providerId="ADAL" clId="{4862DA6E-D1E8-4481-8FBE-4AA737AACC23}" dt="2024-05-10T13:28:15.480" v="0" actId="47"/>
        <pc:sldMkLst>
          <pc:docMk/>
          <pc:sldMk cId="1567005805" sldId="283"/>
        </pc:sldMkLst>
      </pc:sldChg>
      <pc:sldChg chg="del">
        <pc:chgData name="Meg Kenward" userId="74ba5e8d-538a-4db6-bd45-834458c134b1" providerId="ADAL" clId="{4862DA6E-D1E8-4481-8FBE-4AA737AACC23}" dt="2024-05-10T13:28:15.480" v="0" actId="47"/>
        <pc:sldMkLst>
          <pc:docMk/>
          <pc:sldMk cId="3839967171" sldId="695"/>
        </pc:sldMkLst>
      </pc:sldChg>
      <pc:sldChg chg="del">
        <pc:chgData name="Meg Kenward" userId="74ba5e8d-538a-4db6-bd45-834458c134b1" providerId="ADAL" clId="{4862DA6E-D1E8-4481-8FBE-4AA737AACC23}" dt="2024-05-10T13:28:15.480" v="0" actId="47"/>
        <pc:sldMkLst>
          <pc:docMk/>
          <pc:sldMk cId="1007210631" sldId="776"/>
        </pc:sldMkLst>
      </pc:sldChg>
      <pc:sldChg chg="del">
        <pc:chgData name="Meg Kenward" userId="74ba5e8d-538a-4db6-bd45-834458c134b1" providerId="ADAL" clId="{4862DA6E-D1E8-4481-8FBE-4AA737AACC23}" dt="2024-05-10T13:28:15.480" v="0" actId="47"/>
        <pc:sldMkLst>
          <pc:docMk/>
          <pc:sldMk cId="1072044352" sldId="783"/>
        </pc:sldMkLst>
      </pc:sldChg>
      <pc:sldChg chg="del">
        <pc:chgData name="Meg Kenward" userId="74ba5e8d-538a-4db6-bd45-834458c134b1" providerId="ADAL" clId="{4862DA6E-D1E8-4481-8FBE-4AA737AACC23}" dt="2024-05-10T13:28:15.480" v="0" actId="47"/>
        <pc:sldMkLst>
          <pc:docMk/>
          <pc:sldMk cId="1329335598" sldId="784"/>
        </pc:sldMkLst>
      </pc:sldChg>
      <pc:sldChg chg="del">
        <pc:chgData name="Meg Kenward" userId="74ba5e8d-538a-4db6-bd45-834458c134b1" providerId="ADAL" clId="{4862DA6E-D1E8-4481-8FBE-4AA737AACC23}" dt="2024-05-10T13:28:15.480" v="0" actId="47"/>
        <pc:sldMkLst>
          <pc:docMk/>
          <pc:sldMk cId="1800198442" sldId="787"/>
        </pc:sldMkLst>
      </pc:sldChg>
      <pc:sldChg chg="del">
        <pc:chgData name="Meg Kenward" userId="74ba5e8d-538a-4db6-bd45-834458c134b1" providerId="ADAL" clId="{4862DA6E-D1E8-4481-8FBE-4AA737AACC23}" dt="2024-05-10T13:28:15.480" v="0" actId="47"/>
        <pc:sldMkLst>
          <pc:docMk/>
          <pc:sldMk cId="3887875708" sldId="789"/>
        </pc:sldMkLst>
      </pc:sldChg>
      <pc:sldChg chg="del">
        <pc:chgData name="Meg Kenward" userId="74ba5e8d-538a-4db6-bd45-834458c134b1" providerId="ADAL" clId="{4862DA6E-D1E8-4481-8FBE-4AA737AACC23}" dt="2024-05-10T13:28:15.480" v="0" actId="47"/>
        <pc:sldMkLst>
          <pc:docMk/>
          <pc:sldMk cId="852361290" sldId="791"/>
        </pc:sldMkLst>
      </pc:sldChg>
      <pc:sldChg chg="del">
        <pc:chgData name="Meg Kenward" userId="74ba5e8d-538a-4db6-bd45-834458c134b1" providerId="ADAL" clId="{4862DA6E-D1E8-4481-8FBE-4AA737AACC23}" dt="2024-05-10T13:28:15.480" v="0" actId="47"/>
        <pc:sldMkLst>
          <pc:docMk/>
          <pc:sldMk cId="3120174733" sldId="792"/>
        </pc:sldMkLst>
      </pc:sldChg>
      <pc:sldChg chg="del">
        <pc:chgData name="Meg Kenward" userId="74ba5e8d-538a-4db6-bd45-834458c134b1" providerId="ADAL" clId="{4862DA6E-D1E8-4481-8FBE-4AA737AACC23}" dt="2024-05-10T13:28:15.480" v="0" actId="47"/>
        <pc:sldMkLst>
          <pc:docMk/>
          <pc:sldMk cId="4290196638" sldId="796"/>
        </pc:sldMkLst>
      </pc:sldChg>
      <pc:sldChg chg="del">
        <pc:chgData name="Meg Kenward" userId="74ba5e8d-538a-4db6-bd45-834458c134b1" providerId="ADAL" clId="{4862DA6E-D1E8-4481-8FBE-4AA737AACC23}" dt="2024-05-10T13:28:15.480" v="0" actId="47"/>
        <pc:sldMkLst>
          <pc:docMk/>
          <pc:sldMk cId="4155024420" sldId="797"/>
        </pc:sldMkLst>
      </pc:sldChg>
      <pc:sldChg chg="del">
        <pc:chgData name="Meg Kenward" userId="74ba5e8d-538a-4db6-bd45-834458c134b1" providerId="ADAL" clId="{4862DA6E-D1E8-4481-8FBE-4AA737AACC23}" dt="2024-05-10T13:28:15.480" v="0" actId="47"/>
        <pc:sldMkLst>
          <pc:docMk/>
          <pc:sldMk cId="1925988686" sldId="814"/>
        </pc:sldMkLst>
      </pc:sldChg>
    </pc:docChg>
  </pc:docChgLst>
  <pc:docChgLst>
    <pc:chgData name="Meg Kenward" userId="74ba5e8d-538a-4db6-bd45-834458c134b1" providerId="ADAL" clId="{C91F7ED4-F054-4DB0-BF26-1D92F12ABC62}"/>
    <pc:docChg chg="modSld">
      <pc:chgData name="Meg Kenward" userId="74ba5e8d-538a-4db6-bd45-834458c134b1" providerId="ADAL" clId="{C91F7ED4-F054-4DB0-BF26-1D92F12ABC62}" dt="2024-05-20T08:16:27.329" v="21" actId="6549"/>
      <pc:docMkLst>
        <pc:docMk/>
      </pc:docMkLst>
      <pc:sldChg chg="modNotesTx">
        <pc:chgData name="Meg Kenward" userId="74ba5e8d-538a-4db6-bd45-834458c134b1" providerId="ADAL" clId="{C91F7ED4-F054-4DB0-BF26-1D92F12ABC62}" dt="2024-05-17T16:12:51.178" v="1" actId="6549"/>
        <pc:sldMkLst>
          <pc:docMk/>
          <pc:sldMk cId="1312607936" sldId="611"/>
        </pc:sldMkLst>
      </pc:sldChg>
      <pc:sldChg chg="modSp mod">
        <pc:chgData name="Meg Kenward" userId="74ba5e8d-538a-4db6-bd45-834458c134b1" providerId="ADAL" clId="{C91F7ED4-F054-4DB0-BF26-1D92F12ABC62}" dt="2024-05-20T08:16:27.329" v="21" actId="6549"/>
        <pc:sldMkLst>
          <pc:docMk/>
          <pc:sldMk cId="4015730900" sldId="703"/>
        </pc:sldMkLst>
        <pc:spChg chg="mod">
          <ac:chgData name="Meg Kenward" userId="74ba5e8d-538a-4db6-bd45-834458c134b1" providerId="ADAL" clId="{C91F7ED4-F054-4DB0-BF26-1D92F12ABC62}" dt="2024-05-20T08:16:27.329" v="21" actId="6549"/>
          <ac:spMkLst>
            <pc:docMk/>
            <pc:sldMk cId="4015730900" sldId="703"/>
            <ac:spMk id="4" creationId="{5AB4A82D-A087-C552-79B3-3C0127BA1A29}"/>
          </ac:spMkLst>
        </pc:spChg>
      </pc:sldChg>
      <pc:sldChg chg="modSp mod">
        <pc:chgData name="Meg Kenward" userId="74ba5e8d-538a-4db6-bd45-834458c134b1" providerId="ADAL" clId="{C91F7ED4-F054-4DB0-BF26-1D92F12ABC62}" dt="2024-05-17T16:19:36.392" v="3" actId="20577"/>
        <pc:sldMkLst>
          <pc:docMk/>
          <pc:sldMk cId="4134499892" sldId="720"/>
        </pc:sldMkLst>
        <pc:spChg chg="mod">
          <ac:chgData name="Meg Kenward" userId="74ba5e8d-538a-4db6-bd45-834458c134b1" providerId="ADAL" clId="{C91F7ED4-F054-4DB0-BF26-1D92F12ABC62}" dt="2024-05-17T16:19:36.392" v="3" actId="20577"/>
          <ac:spMkLst>
            <pc:docMk/>
            <pc:sldMk cId="4134499892" sldId="720"/>
            <ac:spMk id="10" creationId="{D327A1C6-8704-4547-F6CF-4D5D3E456187}"/>
          </ac:spMkLst>
        </pc:spChg>
      </pc:sldChg>
      <pc:sldChg chg="modNotesTx">
        <pc:chgData name="Meg Kenward" userId="74ba5e8d-538a-4db6-bd45-834458c134b1" providerId="ADAL" clId="{C91F7ED4-F054-4DB0-BF26-1D92F12ABC62}" dt="2024-05-17T16:11:15.995" v="0" actId="6549"/>
        <pc:sldMkLst>
          <pc:docMk/>
          <pc:sldMk cId="3345799605" sldId="779"/>
        </pc:sldMkLst>
      </pc:sldChg>
      <pc:sldChg chg="modSp mod">
        <pc:chgData name="Meg Kenward" userId="74ba5e8d-538a-4db6-bd45-834458c134b1" providerId="ADAL" clId="{C91F7ED4-F054-4DB0-BF26-1D92F12ABC62}" dt="2024-05-17T16:19:42.979" v="5" actId="20577"/>
        <pc:sldMkLst>
          <pc:docMk/>
          <pc:sldMk cId="2411169870" sldId="788"/>
        </pc:sldMkLst>
        <pc:spChg chg="mod">
          <ac:chgData name="Meg Kenward" userId="74ba5e8d-538a-4db6-bd45-834458c134b1" providerId="ADAL" clId="{C91F7ED4-F054-4DB0-BF26-1D92F12ABC62}" dt="2024-05-17T16:19:42.979" v="5" actId="20577"/>
          <ac:spMkLst>
            <pc:docMk/>
            <pc:sldMk cId="2411169870" sldId="788"/>
            <ac:spMk id="2" creationId="{21DD3292-41AF-D979-EFDC-AB1EEB2C3FBE}"/>
          </ac:spMkLst>
        </pc:spChg>
      </pc:sldChg>
      <pc:sldChg chg="modSp mod">
        <pc:chgData name="Meg Kenward" userId="74ba5e8d-538a-4db6-bd45-834458c134b1" providerId="ADAL" clId="{C91F7ED4-F054-4DB0-BF26-1D92F12ABC62}" dt="2024-05-20T08:07:03.870" v="19" actId="20577"/>
        <pc:sldMkLst>
          <pc:docMk/>
          <pc:sldMk cId="2139874686" sldId="802"/>
        </pc:sldMkLst>
        <pc:graphicFrameChg chg="mod modGraphic">
          <ac:chgData name="Meg Kenward" userId="74ba5e8d-538a-4db6-bd45-834458c134b1" providerId="ADAL" clId="{C91F7ED4-F054-4DB0-BF26-1D92F12ABC62}" dt="2024-05-20T08:07:03.870" v="19" actId="20577"/>
          <ac:graphicFrameMkLst>
            <pc:docMk/>
            <pc:sldMk cId="2139874686" sldId="802"/>
            <ac:graphicFrameMk id="6" creationId="{30241991-EE30-32BD-4A20-25F843FFEC2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CF876-9362-704C-AF15-AF5C509A74D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3C9616D7-D12F-4541-9E0A-BF22C4E29B1B}">
      <dgm:prSet/>
      <dgm:spPr>
        <a:solidFill>
          <a:srgbClr val="C9D765"/>
        </a:solidFill>
      </dgm:spPr>
      <dgm:t>
        <a:bodyPr/>
        <a:lstStyle/>
        <a:p>
          <a:r>
            <a:rPr lang="en-GB">
              <a:solidFill>
                <a:schemeClr val="tx1"/>
              </a:solidFill>
            </a:rPr>
            <a:t>Beth ydych chi wedi mwynhau gwneud yn y gorffennol?</a:t>
          </a:r>
        </a:p>
      </dgm:t>
    </dgm:pt>
    <dgm:pt modelId="{482E007E-0E1C-45EB-8613-6088855A67B9}" type="parTrans" cxnId="{E5A5EE51-3F86-47D8-98A1-DF4D9E2C8A7A}">
      <dgm:prSet/>
      <dgm:spPr/>
      <dgm:t>
        <a:bodyPr/>
        <a:lstStyle/>
        <a:p>
          <a:endParaRPr lang="en-GB"/>
        </a:p>
      </dgm:t>
    </dgm:pt>
    <dgm:pt modelId="{8592CFC9-5C72-4B6A-8E01-2F260D4432B3}" type="sibTrans" cxnId="{E5A5EE51-3F86-47D8-98A1-DF4D9E2C8A7A}">
      <dgm:prSet/>
      <dgm:spPr/>
      <dgm:t>
        <a:bodyPr/>
        <a:lstStyle/>
        <a:p>
          <a:endParaRPr lang="en-GB"/>
        </a:p>
      </dgm:t>
    </dgm:pt>
    <dgm:pt modelId="{BC16AEE9-AC9D-49DD-BCDB-74B175CD0D25}">
      <dgm:prSet/>
      <dgm:spPr>
        <a:solidFill>
          <a:srgbClr val="C9D765"/>
        </a:solidFill>
      </dgm:spPr>
      <dgm:t>
        <a:bodyPr/>
        <a:lstStyle/>
        <a:p>
          <a:r>
            <a:rPr lang="en-GB">
              <a:solidFill>
                <a:schemeClr val="tx1"/>
              </a:solidFill>
            </a:rPr>
            <a:t>Pa lefel o annibyniaeth sydd gennych?</a:t>
          </a:r>
        </a:p>
      </dgm:t>
    </dgm:pt>
    <dgm:pt modelId="{7666BFF2-29CE-4855-AF93-4F9A53AD3C3B}" type="parTrans" cxnId="{B6FDC0D9-66FA-4FB1-AE90-71BC4BD02ED7}">
      <dgm:prSet/>
      <dgm:spPr/>
      <dgm:t>
        <a:bodyPr/>
        <a:lstStyle/>
        <a:p>
          <a:endParaRPr lang="en-GB"/>
        </a:p>
      </dgm:t>
    </dgm:pt>
    <dgm:pt modelId="{35D65FC6-2307-459A-8C48-9BA2885E27EA}" type="sibTrans" cxnId="{B6FDC0D9-66FA-4FB1-AE90-71BC4BD02ED7}">
      <dgm:prSet/>
      <dgm:spPr/>
      <dgm:t>
        <a:bodyPr/>
        <a:lstStyle/>
        <a:p>
          <a:endParaRPr lang="en-GB"/>
        </a:p>
      </dgm:t>
    </dgm:pt>
    <dgm:pt modelId="{E10499F0-66D0-40D6-B664-808BFAA7B6CB}">
      <dgm:prSet/>
      <dgm:spPr>
        <a:solidFill>
          <a:srgbClr val="C9D765"/>
        </a:solidFill>
      </dgm:spPr>
      <dgm:t>
        <a:bodyPr/>
        <a:lstStyle/>
        <a:p>
          <a:r>
            <a:rPr lang="en-GB">
              <a:solidFill>
                <a:schemeClr val="tx1"/>
              </a:solidFill>
            </a:rPr>
            <a:t>Pa lefel o annibyniaeth hoffech chi gael?</a:t>
          </a:r>
        </a:p>
      </dgm:t>
    </dgm:pt>
    <dgm:pt modelId="{31954C65-5551-4EE4-BB92-52C29CAAA256}" type="parTrans" cxnId="{8FAF6E04-7299-4A2B-9D8D-5ED39F787A2A}">
      <dgm:prSet/>
      <dgm:spPr/>
      <dgm:t>
        <a:bodyPr/>
        <a:lstStyle/>
        <a:p>
          <a:endParaRPr lang="en-GB"/>
        </a:p>
      </dgm:t>
    </dgm:pt>
    <dgm:pt modelId="{AB5F77A1-3F0C-4174-8616-754E9BD9E8D1}" type="sibTrans" cxnId="{8FAF6E04-7299-4A2B-9D8D-5ED39F787A2A}">
      <dgm:prSet/>
      <dgm:spPr/>
      <dgm:t>
        <a:bodyPr/>
        <a:lstStyle/>
        <a:p>
          <a:endParaRPr lang="en-GB"/>
        </a:p>
      </dgm:t>
    </dgm:pt>
    <dgm:pt modelId="{29006D2E-0C15-43CA-9099-F9FDDD437BD8}">
      <dgm:prSet/>
      <dgm:spPr>
        <a:solidFill>
          <a:srgbClr val="C9D765"/>
        </a:solidFill>
      </dgm:spPr>
      <dgm:t>
        <a:bodyPr/>
        <a:lstStyle/>
        <a:p>
          <a:r>
            <a:rPr lang="en-GB">
              <a:solidFill>
                <a:schemeClr val="tx1"/>
              </a:solidFill>
            </a:rPr>
            <a:t>Beth ydych chi’n gallu gwneud ar hyn o bryd? </a:t>
          </a:r>
        </a:p>
      </dgm:t>
    </dgm:pt>
    <dgm:pt modelId="{DD71788F-9521-47B6-9707-AC7B4BA40D93}" type="parTrans" cxnId="{3C6C2C6B-37F1-41DF-9099-F809DCDF73E2}">
      <dgm:prSet/>
      <dgm:spPr/>
      <dgm:t>
        <a:bodyPr/>
        <a:lstStyle/>
        <a:p>
          <a:endParaRPr lang="en-GB"/>
        </a:p>
      </dgm:t>
    </dgm:pt>
    <dgm:pt modelId="{952E105F-540F-4118-9FEA-BED0A45F40C3}" type="sibTrans" cxnId="{3C6C2C6B-37F1-41DF-9099-F809DCDF73E2}">
      <dgm:prSet/>
      <dgm:spPr/>
      <dgm:t>
        <a:bodyPr/>
        <a:lstStyle/>
        <a:p>
          <a:endParaRPr lang="en-GB"/>
        </a:p>
      </dgm:t>
    </dgm:pt>
    <dgm:pt modelId="{9E6EB07A-0934-4509-9AEF-B8B6FDCD9E78}">
      <dgm:prSet/>
      <dgm:spPr>
        <a:solidFill>
          <a:srgbClr val="C9D765"/>
        </a:solidFill>
      </dgm:spPr>
      <dgm:t>
        <a:bodyPr/>
        <a:lstStyle/>
        <a:p>
          <a:r>
            <a:rPr lang="en-GB">
              <a:solidFill>
                <a:schemeClr val="tx1"/>
              </a:solidFill>
            </a:rPr>
            <a:t>Beth hoffech chi allu gwneud?</a:t>
          </a:r>
        </a:p>
      </dgm:t>
    </dgm:pt>
    <dgm:pt modelId="{81053D87-E1AC-4F53-B7D0-F3094007DA9D}" type="parTrans" cxnId="{6D2C895C-1E67-401D-9185-A2E3484F8029}">
      <dgm:prSet/>
      <dgm:spPr/>
      <dgm:t>
        <a:bodyPr/>
        <a:lstStyle/>
        <a:p>
          <a:endParaRPr lang="en-GB"/>
        </a:p>
      </dgm:t>
    </dgm:pt>
    <dgm:pt modelId="{EB6FCC54-E72C-4E88-8D7F-79B649EAD159}" type="sibTrans" cxnId="{6D2C895C-1E67-401D-9185-A2E3484F8029}">
      <dgm:prSet/>
      <dgm:spPr/>
      <dgm:t>
        <a:bodyPr/>
        <a:lstStyle/>
        <a:p>
          <a:endParaRPr lang="en-GB"/>
        </a:p>
      </dgm:t>
    </dgm:pt>
    <dgm:pt modelId="{E6DD32F5-717A-4BCB-8107-031E4B170698}">
      <dgm:prSet/>
      <dgm:spPr>
        <a:solidFill>
          <a:srgbClr val="C9D765"/>
        </a:solidFill>
      </dgm:spPr>
      <dgm:t>
        <a:bodyPr/>
        <a:lstStyle/>
        <a:p>
          <a:r>
            <a:rPr lang="en-GB">
              <a:solidFill>
                <a:schemeClr val="tx1"/>
              </a:solidFill>
            </a:rPr>
            <a:t>Beth ydych chi wedi gallu gwneud, nad oeddech chi’n meddwl roeddech yn gallu?</a:t>
          </a:r>
        </a:p>
      </dgm:t>
    </dgm:pt>
    <dgm:pt modelId="{5B8CF999-72C2-452D-8DAE-B5B25D477F26}" type="parTrans" cxnId="{D5E82F37-6E69-4A8B-8A0E-C9F65CBF1085}">
      <dgm:prSet/>
      <dgm:spPr/>
      <dgm:t>
        <a:bodyPr/>
        <a:lstStyle/>
        <a:p>
          <a:endParaRPr lang="en-GB"/>
        </a:p>
      </dgm:t>
    </dgm:pt>
    <dgm:pt modelId="{FE86EA79-8502-44A2-80C4-61125D7537FF}" type="sibTrans" cxnId="{D5E82F37-6E69-4A8B-8A0E-C9F65CBF1085}">
      <dgm:prSet/>
      <dgm:spPr/>
      <dgm:t>
        <a:bodyPr/>
        <a:lstStyle/>
        <a:p>
          <a:endParaRPr lang="en-GB"/>
        </a:p>
      </dgm:t>
    </dgm:pt>
    <dgm:pt modelId="{2121E4E8-7666-418B-A0E8-3345D32B5A52}">
      <dgm:prSet/>
      <dgm:spPr>
        <a:solidFill>
          <a:srgbClr val="C9D765"/>
        </a:solidFill>
      </dgm:spPr>
      <dgm:t>
        <a:bodyPr/>
        <a:lstStyle/>
        <a:p>
          <a:r>
            <a:rPr lang="en-GB">
              <a:solidFill>
                <a:schemeClr val="tx1"/>
              </a:solidFill>
            </a:rPr>
            <a:t>Sut deimlad yw hi pan allwch chi wneud pethau dros eich hun?</a:t>
          </a:r>
        </a:p>
      </dgm:t>
    </dgm:pt>
    <dgm:pt modelId="{E59A87D0-4F26-4FD8-A356-3B38F541956C}" type="parTrans" cxnId="{A6B6BDB1-69D9-4EE0-91F0-6B4745B64736}">
      <dgm:prSet/>
      <dgm:spPr/>
      <dgm:t>
        <a:bodyPr/>
        <a:lstStyle/>
        <a:p>
          <a:endParaRPr lang="en-GB"/>
        </a:p>
      </dgm:t>
    </dgm:pt>
    <dgm:pt modelId="{75D70BEB-616F-4220-BF64-92712524BC97}" type="sibTrans" cxnId="{A6B6BDB1-69D9-4EE0-91F0-6B4745B64736}">
      <dgm:prSet/>
      <dgm:spPr/>
      <dgm:t>
        <a:bodyPr/>
        <a:lstStyle/>
        <a:p>
          <a:endParaRPr lang="en-GB"/>
        </a:p>
      </dgm:t>
    </dgm:pt>
    <dgm:pt modelId="{2DA3ABD8-66C8-46B0-A781-0167EAE75CC1}">
      <dgm:prSet/>
      <dgm:spPr>
        <a:solidFill>
          <a:srgbClr val="C9D765"/>
        </a:solidFill>
      </dgm:spPr>
      <dgm:t>
        <a:bodyPr/>
        <a:lstStyle/>
        <a:p>
          <a:endParaRPr lang="en-GB">
            <a:solidFill>
              <a:schemeClr val="tx1"/>
            </a:solidFill>
          </a:endParaRPr>
        </a:p>
      </dgm:t>
    </dgm:pt>
    <dgm:pt modelId="{C156CF8B-9BB5-41EB-B750-39436CFAB436}" type="parTrans" cxnId="{0CF6EA7A-3CE4-4EB8-96A8-83E890A152A9}">
      <dgm:prSet/>
      <dgm:spPr/>
      <dgm:t>
        <a:bodyPr/>
        <a:lstStyle/>
        <a:p>
          <a:endParaRPr lang="en-GB"/>
        </a:p>
      </dgm:t>
    </dgm:pt>
    <dgm:pt modelId="{11F500E3-D7B5-44A1-8D9B-7D294C9068B2}" type="sibTrans" cxnId="{0CF6EA7A-3CE4-4EB8-96A8-83E890A152A9}">
      <dgm:prSet/>
      <dgm:spPr/>
      <dgm:t>
        <a:bodyPr/>
        <a:lstStyle/>
        <a:p>
          <a:endParaRPr lang="en-GB"/>
        </a:p>
      </dgm:t>
    </dgm:pt>
    <dgm:pt modelId="{F8ED8279-F7DF-6C40-8E56-888F6FDFDBA7}" type="pres">
      <dgm:prSet presAssocID="{09ACF876-9362-704C-AF15-AF5C509A74DE}" presName="Name0" presStyleCnt="0">
        <dgm:presLayoutVars>
          <dgm:chMax val="7"/>
          <dgm:chPref val="7"/>
          <dgm:dir/>
        </dgm:presLayoutVars>
      </dgm:prSet>
      <dgm:spPr/>
    </dgm:pt>
    <dgm:pt modelId="{E066AF06-47E4-6F4C-8602-488F2C46DE27}" type="pres">
      <dgm:prSet presAssocID="{09ACF876-9362-704C-AF15-AF5C509A74DE}" presName="Name1" presStyleCnt="0"/>
      <dgm:spPr/>
    </dgm:pt>
    <dgm:pt modelId="{A601919D-FAD1-F54B-B9E6-48B168BFBD5A}" type="pres">
      <dgm:prSet presAssocID="{09ACF876-9362-704C-AF15-AF5C509A74DE}" presName="cycle" presStyleCnt="0"/>
      <dgm:spPr/>
    </dgm:pt>
    <dgm:pt modelId="{4BFF7075-E804-3741-A0B9-C080EB8191E0}" type="pres">
      <dgm:prSet presAssocID="{09ACF876-9362-704C-AF15-AF5C509A74DE}" presName="srcNode" presStyleLbl="node1" presStyleIdx="0" presStyleCnt="7"/>
      <dgm:spPr/>
    </dgm:pt>
    <dgm:pt modelId="{6792090D-D2A0-C04C-A277-E62A724B3F8B}" type="pres">
      <dgm:prSet presAssocID="{09ACF876-9362-704C-AF15-AF5C509A74DE}" presName="conn" presStyleLbl="parChTrans1D2" presStyleIdx="0" presStyleCnt="1"/>
      <dgm:spPr/>
    </dgm:pt>
    <dgm:pt modelId="{549046C0-AED8-2F4D-8D27-22594BA3196B}" type="pres">
      <dgm:prSet presAssocID="{09ACF876-9362-704C-AF15-AF5C509A74DE}" presName="extraNode" presStyleLbl="node1" presStyleIdx="0" presStyleCnt="7"/>
      <dgm:spPr/>
    </dgm:pt>
    <dgm:pt modelId="{94A515A2-B849-8944-BF51-1151A4A2D9BC}" type="pres">
      <dgm:prSet presAssocID="{09ACF876-9362-704C-AF15-AF5C509A74DE}" presName="dstNode" presStyleLbl="node1" presStyleIdx="0" presStyleCnt="7"/>
      <dgm:spPr/>
    </dgm:pt>
    <dgm:pt modelId="{26D02907-E60D-4D95-A63A-598CA0316F96}" type="pres">
      <dgm:prSet presAssocID="{3C9616D7-D12F-4541-9E0A-BF22C4E29B1B}" presName="text_1" presStyleLbl="node1" presStyleIdx="0" presStyleCnt="7">
        <dgm:presLayoutVars>
          <dgm:bulletEnabled val="1"/>
        </dgm:presLayoutVars>
      </dgm:prSet>
      <dgm:spPr/>
    </dgm:pt>
    <dgm:pt modelId="{976E1C0B-C6D8-44C5-A390-3C9A6A88B335}" type="pres">
      <dgm:prSet presAssocID="{3C9616D7-D12F-4541-9E0A-BF22C4E29B1B}" presName="accent_1" presStyleCnt="0"/>
      <dgm:spPr/>
    </dgm:pt>
    <dgm:pt modelId="{E5793DD1-8081-4628-8CD1-9E542BB3616F}" type="pres">
      <dgm:prSet presAssocID="{3C9616D7-D12F-4541-9E0A-BF22C4E29B1B}" presName="accentRepeatNode" presStyleLbl="solidFgAcc1" presStyleIdx="0" presStyleCnt="7"/>
      <dgm:spPr/>
    </dgm:pt>
    <dgm:pt modelId="{24375761-8C66-4F27-9148-AB9C08EFEB79}" type="pres">
      <dgm:prSet presAssocID="{BC16AEE9-AC9D-49DD-BCDB-74B175CD0D25}" presName="text_2" presStyleLbl="node1" presStyleIdx="1" presStyleCnt="7">
        <dgm:presLayoutVars>
          <dgm:bulletEnabled val="1"/>
        </dgm:presLayoutVars>
      </dgm:prSet>
      <dgm:spPr/>
    </dgm:pt>
    <dgm:pt modelId="{28146972-ECC3-4974-B669-27D5B6D23E08}" type="pres">
      <dgm:prSet presAssocID="{BC16AEE9-AC9D-49DD-BCDB-74B175CD0D25}" presName="accent_2" presStyleCnt="0"/>
      <dgm:spPr/>
    </dgm:pt>
    <dgm:pt modelId="{5AD65DDD-16EA-4E62-8216-905DD93606E2}" type="pres">
      <dgm:prSet presAssocID="{BC16AEE9-AC9D-49DD-BCDB-74B175CD0D25}" presName="accentRepeatNode" presStyleLbl="solidFgAcc1" presStyleIdx="1" presStyleCnt="7"/>
      <dgm:spPr/>
    </dgm:pt>
    <dgm:pt modelId="{49F2B6A7-7978-4639-9F3D-40F0903203C4}" type="pres">
      <dgm:prSet presAssocID="{E10499F0-66D0-40D6-B664-808BFAA7B6CB}" presName="text_3" presStyleLbl="node1" presStyleIdx="2" presStyleCnt="7">
        <dgm:presLayoutVars>
          <dgm:bulletEnabled val="1"/>
        </dgm:presLayoutVars>
      </dgm:prSet>
      <dgm:spPr/>
    </dgm:pt>
    <dgm:pt modelId="{187E2C69-F0C9-4111-9B4E-83D40949998A}" type="pres">
      <dgm:prSet presAssocID="{E10499F0-66D0-40D6-B664-808BFAA7B6CB}" presName="accent_3" presStyleCnt="0"/>
      <dgm:spPr/>
    </dgm:pt>
    <dgm:pt modelId="{57FF6E06-E688-40C3-A025-7110B464CADF}" type="pres">
      <dgm:prSet presAssocID="{E10499F0-66D0-40D6-B664-808BFAA7B6CB}" presName="accentRepeatNode" presStyleLbl="solidFgAcc1" presStyleIdx="2" presStyleCnt="7"/>
      <dgm:spPr/>
    </dgm:pt>
    <dgm:pt modelId="{CACB158D-0557-49A2-A7EE-72AA6ED7DF23}" type="pres">
      <dgm:prSet presAssocID="{29006D2E-0C15-43CA-9099-F9FDDD437BD8}" presName="text_4" presStyleLbl="node1" presStyleIdx="3" presStyleCnt="7">
        <dgm:presLayoutVars>
          <dgm:bulletEnabled val="1"/>
        </dgm:presLayoutVars>
      </dgm:prSet>
      <dgm:spPr/>
    </dgm:pt>
    <dgm:pt modelId="{DD024191-38E2-41AB-ADCB-AAB30501D6CF}" type="pres">
      <dgm:prSet presAssocID="{29006D2E-0C15-43CA-9099-F9FDDD437BD8}" presName="accent_4" presStyleCnt="0"/>
      <dgm:spPr/>
    </dgm:pt>
    <dgm:pt modelId="{915B25DE-A652-48B6-89F7-3E306F9C8A36}" type="pres">
      <dgm:prSet presAssocID="{29006D2E-0C15-43CA-9099-F9FDDD437BD8}" presName="accentRepeatNode" presStyleLbl="solidFgAcc1" presStyleIdx="3" presStyleCnt="7"/>
      <dgm:spPr/>
    </dgm:pt>
    <dgm:pt modelId="{5DFAF955-8718-4121-96CF-8516EAB6B891}" type="pres">
      <dgm:prSet presAssocID="{9E6EB07A-0934-4509-9AEF-B8B6FDCD9E78}" presName="text_5" presStyleLbl="node1" presStyleIdx="4" presStyleCnt="7">
        <dgm:presLayoutVars>
          <dgm:bulletEnabled val="1"/>
        </dgm:presLayoutVars>
      </dgm:prSet>
      <dgm:spPr/>
    </dgm:pt>
    <dgm:pt modelId="{9FA97A68-55C9-4065-ACCF-B010A6616F76}" type="pres">
      <dgm:prSet presAssocID="{9E6EB07A-0934-4509-9AEF-B8B6FDCD9E78}" presName="accent_5" presStyleCnt="0"/>
      <dgm:spPr/>
    </dgm:pt>
    <dgm:pt modelId="{565967BF-1762-421E-86F1-E2BE8792D53D}" type="pres">
      <dgm:prSet presAssocID="{9E6EB07A-0934-4509-9AEF-B8B6FDCD9E78}" presName="accentRepeatNode" presStyleLbl="solidFgAcc1" presStyleIdx="4" presStyleCnt="7"/>
      <dgm:spPr/>
    </dgm:pt>
    <dgm:pt modelId="{CE6AD69F-74D5-4554-9924-6D8076F90EBA}" type="pres">
      <dgm:prSet presAssocID="{E6DD32F5-717A-4BCB-8107-031E4B170698}" presName="text_6" presStyleLbl="node1" presStyleIdx="5" presStyleCnt="7">
        <dgm:presLayoutVars>
          <dgm:bulletEnabled val="1"/>
        </dgm:presLayoutVars>
      </dgm:prSet>
      <dgm:spPr/>
    </dgm:pt>
    <dgm:pt modelId="{436E4167-4151-42C9-A510-B5D54011D37E}" type="pres">
      <dgm:prSet presAssocID="{E6DD32F5-717A-4BCB-8107-031E4B170698}" presName="accent_6" presStyleCnt="0"/>
      <dgm:spPr/>
    </dgm:pt>
    <dgm:pt modelId="{B834FBDB-3E0A-425B-9276-0831CECDC063}" type="pres">
      <dgm:prSet presAssocID="{E6DD32F5-717A-4BCB-8107-031E4B170698}" presName="accentRepeatNode" presStyleLbl="solidFgAcc1" presStyleIdx="5" presStyleCnt="7"/>
      <dgm:spPr/>
    </dgm:pt>
    <dgm:pt modelId="{3CB6319F-9ED6-4B17-9757-0D95F8BC3074}" type="pres">
      <dgm:prSet presAssocID="{2121E4E8-7666-418B-A0E8-3345D32B5A52}" presName="text_7" presStyleLbl="node1" presStyleIdx="6" presStyleCnt="7">
        <dgm:presLayoutVars>
          <dgm:bulletEnabled val="1"/>
        </dgm:presLayoutVars>
      </dgm:prSet>
      <dgm:spPr/>
    </dgm:pt>
    <dgm:pt modelId="{D1A79567-4EC7-4DCD-964F-F223AC3B0F7B}" type="pres">
      <dgm:prSet presAssocID="{2121E4E8-7666-418B-A0E8-3345D32B5A52}" presName="accent_7" presStyleCnt="0"/>
      <dgm:spPr/>
    </dgm:pt>
    <dgm:pt modelId="{125FD0CF-DF15-4DC9-BF53-677170B31BC9}" type="pres">
      <dgm:prSet presAssocID="{2121E4E8-7666-418B-A0E8-3345D32B5A52}" presName="accentRepeatNode" presStyleLbl="solidFgAcc1" presStyleIdx="6" presStyleCnt="7"/>
      <dgm:spPr/>
    </dgm:pt>
  </dgm:ptLst>
  <dgm:cxnLst>
    <dgm:cxn modelId="{F6CA6002-5E88-43F2-A8A0-70570E9743E4}" type="presOf" srcId="{9E6EB07A-0934-4509-9AEF-B8B6FDCD9E78}" destId="{5DFAF955-8718-4121-96CF-8516EAB6B891}" srcOrd="0" destOrd="0" presId="urn:microsoft.com/office/officeart/2008/layout/VerticalCurvedList"/>
    <dgm:cxn modelId="{8FAF6E04-7299-4A2B-9D8D-5ED39F787A2A}" srcId="{09ACF876-9362-704C-AF15-AF5C509A74DE}" destId="{E10499F0-66D0-40D6-B664-808BFAA7B6CB}" srcOrd="2" destOrd="0" parTransId="{31954C65-5551-4EE4-BB92-52C29CAAA256}" sibTransId="{AB5F77A1-3F0C-4174-8616-754E9BD9E8D1}"/>
    <dgm:cxn modelId="{5ECF2615-DE03-4831-877A-69C75692E9BF}" type="presOf" srcId="{2121E4E8-7666-418B-A0E8-3345D32B5A52}" destId="{3CB6319F-9ED6-4B17-9757-0D95F8BC3074}" srcOrd="0" destOrd="0" presId="urn:microsoft.com/office/officeart/2008/layout/VerticalCurvedList"/>
    <dgm:cxn modelId="{73017D1D-3CCE-451E-841E-9FD6F580EF34}" type="presOf" srcId="{E10499F0-66D0-40D6-B664-808BFAA7B6CB}" destId="{49F2B6A7-7978-4639-9F3D-40F0903203C4}" srcOrd="0" destOrd="0" presId="urn:microsoft.com/office/officeart/2008/layout/VerticalCurvedList"/>
    <dgm:cxn modelId="{D5E82F37-6E69-4A8B-8A0E-C9F65CBF1085}" srcId="{09ACF876-9362-704C-AF15-AF5C509A74DE}" destId="{E6DD32F5-717A-4BCB-8107-031E4B170698}" srcOrd="5" destOrd="0" parTransId="{5B8CF999-72C2-452D-8DAE-B5B25D477F26}" sibTransId="{FE86EA79-8502-44A2-80C4-61125D7537FF}"/>
    <dgm:cxn modelId="{6D2C895C-1E67-401D-9185-A2E3484F8029}" srcId="{09ACF876-9362-704C-AF15-AF5C509A74DE}" destId="{9E6EB07A-0934-4509-9AEF-B8B6FDCD9E78}" srcOrd="4" destOrd="0" parTransId="{81053D87-E1AC-4F53-B7D0-F3094007DA9D}" sibTransId="{EB6FCC54-E72C-4E88-8D7F-79B649EAD159}"/>
    <dgm:cxn modelId="{3C6C2C6B-37F1-41DF-9099-F809DCDF73E2}" srcId="{09ACF876-9362-704C-AF15-AF5C509A74DE}" destId="{29006D2E-0C15-43CA-9099-F9FDDD437BD8}" srcOrd="3" destOrd="0" parTransId="{DD71788F-9521-47B6-9707-AC7B4BA40D93}" sibTransId="{952E105F-540F-4118-9FEA-BED0A45F40C3}"/>
    <dgm:cxn modelId="{F7F9DA6F-1E19-4A8B-8ADE-62F846EB347F}" type="presOf" srcId="{BC16AEE9-AC9D-49DD-BCDB-74B175CD0D25}" destId="{24375761-8C66-4F27-9148-AB9C08EFEB79}" srcOrd="0" destOrd="0" presId="urn:microsoft.com/office/officeart/2008/layout/VerticalCurvedList"/>
    <dgm:cxn modelId="{E5A5EE51-3F86-47D8-98A1-DF4D9E2C8A7A}" srcId="{09ACF876-9362-704C-AF15-AF5C509A74DE}" destId="{3C9616D7-D12F-4541-9E0A-BF22C4E29B1B}" srcOrd="0" destOrd="0" parTransId="{482E007E-0E1C-45EB-8613-6088855A67B9}" sibTransId="{8592CFC9-5C72-4B6A-8E01-2F260D4432B3}"/>
    <dgm:cxn modelId="{0CF6EA7A-3CE4-4EB8-96A8-83E890A152A9}" srcId="{09ACF876-9362-704C-AF15-AF5C509A74DE}" destId="{2DA3ABD8-66C8-46B0-A781-0167EAE75CC1}" srcOrd="7" destOrd="0" parTransId="{C156CF8B-9BB5-41EB-B750-39436CFAB436}" sibTransId="{11F500E3-D7B5-44A1-8D9B-7D294C9068B2}"/>
    <dgm:cxn modelId="{C5D6C787-3E23-4C68-858C-E6E3C0A896A3}" type="presOf" srcId="{29006D2E-0C15-43CA-9099-F9FDDD437BD8}" destId="{CACB158D-0557-49A2-A7EE-72AA6ED7DF23}" srcOrd="0" destOrd="0" presId="urn:microsoft.com/office/officeart/2008/layout/VerticalCurvedList"/>
    <dgm:cxn modelId="{9C18CB9D-5B08-42F1-B2B4-6CE1A26BD0F7}" type="presOf" srcId="{8592CFC9-5C72-4B6A-8E01-2F260D4432B3}" destId="{6792090D-D2A0-C04C-A277-E62A724B3F8B}" srcOrd="0" destOrd="0" presId="urn:microsoft.com/office/officeart/2008/layout/VerticalCurvedList"/>
    <dgm:cxn modelId="{BE9C1AB0-C914-4CD1-A710-B651CE3874F5}" type="presOf" srcId="{E6DD32F5-717A-4BCB-8107-031E4B170698}" destId="{CE6AD69F-74D5-4554-9924-6D8076F90EBA}" srcOrd="0" destOrd="0" presId="urn:microsoft.com/office/officeart/2008/layout/VerticalCurvedList"/>
    <dgm:cxn modelId="{A6B6BDB1-69D9-4EE0-91F0-6B4745B64736}" srcId="{09ACF876-9362-704C-AF15-AF5C509A74DE}" destId="{2121E4E8-7666-418B-A0E8-3345D32B5A52}" srcOrd="6" destOrd="0" parTransId="{E59A87D0-4F26-4FD8-A356-3B38F541956C}" sibTransId="{75D70BEB-616F-4220-BF64-92712524BC97}"/>
    <dgm:cxn modelId="{781790C4-7944-48BF-8A1F-FE196C1BD3A2}" type="presOf" srcId="{3C9616D7-D12F-4541-9E0A-BF22C4E29B1B}" destId="{26D02907-E60D-4D95-A63A-598CA0316F96}" srcOrd="0" destOrd="0" presId="urn:microsoft.com/office/officeart/2008/layout/VerticalCurvedList"/>
    <dgm:cxn modelId="{B6FDC0D9-66FA-4FB1-AE90-71BC4BD02ED7}" srcId="{09ACF876-9362-704C-AF15-AF5C509A74DE}" destId="{BC16AEE9-AC9D-49DD-BCDB-74B175CD0D25}" srcOrd="1" destOrd="0" parTransId="{7666BFF2-29CE-4855-AF93-4F9A53AD3C3B}" sibTransId="{35D65FC6-2307-459A-8C48-9BA2885E27EA}"/>
    <dgm:cxn modelId="{38BB15EF-B533-9945-8C4C-8C7CC5EB618C}" type="presOf" srcId="{09ACF876-9362-704C-AF15-AF5C509A74DE}" destId="{F8ED8279-F7DF-6C40-8E56-888F6FDFDBA7}" srcOrd="0" destOrd="0" presId="urn:microsoft.com/office/officeart/2008/layout/VerticalCurvedList"/>
    <dgm:cxn modelId="{78E61193-94EE-B844-A7E1-F87D2A7902AB}" type="presParOf" srcId="{F8ED8279-F7DF-6C40-8E56-888F6FDFDBA7}" destId="{E066AF06-47E4-6F4C-8602-488F2C46DE27}" srcOrd="0" destOrd="0" presId="urn:microsoft.com/office/officeart/2008/layout/VerticalCurvedList"/>
    <dgm:cxn modelId="{500F0ABE-D356-3042-A4C7-8C0977E26D2D}" type="presParOf" srcId="{E066AF06-47E4-6F4C-8602-488F2C46DE27}" destId="{A601919D-FAD1-F54B-B9E6-48B168BFBD5A}" srcOrd="0" destOrd="0" presId="urn:microsoft.com/office/officeart/2008/layout/VerticalCurvedList"/>
    <dgm:cxn modelId="{A4F1AC2C-88FC-3247-AD09-3AB659C8BC15}" type="presParOf" srcId="{A601919D-FAD1-F54B-B9E6-48B168BFBD5A}" destId="{4BFF7075-E804-3741-A0B9-C080EB8191E0}" srcOrd="0" destOrd="0" presId="urn:microsoft.com/office/officeart/2008/layout/VerticalCurvedList"/>
    <dgm:cxn modelId="{556D965E-BD64-9246-9A89-4F19A52959C3}" type="presParOf" srcId="{A601919D-FAD1-F54B-B9E6-48B168BFBD5A}" destId="{6792090D-D2A0-C04C-A277-E62A724B3F8B}" srcOrd="1" destOrd="0" presId="urn:microsoft.com/office/officeart/2008/layout/VerticalCurvedList"/>
    <dgm:cxn modelId="{B75D4B14-8F94-C94F-A628-629189AE4060}" type="presParOf" srcId="{A601919D-FAD1-F54B-B9E6-48B168BFBD5A}" destId="{549046C0-AED8-2F4D-8D27-22594BA3196B}" srcOrd="2" destOrd="0" presId="urn:microsoft.com/office/officeart/2008/layout/VerticalCurvedList"/>
    <dgm:cxn modelId="{E58E7EDC-9293-D045-916D-1DC65C68B370}" type="presParOf" srcId="{A601919D-FAD1-F54B-B9E6-48B168BFBD5A}" destId="{94A515A2-B849-8944-BF51-1151A4A2D9BC}" srcOrd="3" destOrd="0" presId="urn:microsoft.com/office/officeart/2008/layout/VerticalCurvedList"/>
    <dgm:cxn modelId="{08CB8125-1766-4B85-AC31-BADD031DC77C}" type="presParOf" srcId="{E066AF06-47E4-6F4C-8602-488F2C46DE27}" destId="{26D02907-E60D-4D95-A63A-598CA0316F96}" srcOrd="1" destOrd="0" presId="urn:microsoft.com/office/officeart/2008/layout/VerticalCurvedList"/>
    <dgm:cxn modelId="{4D6ABA82-A341-483D-A1B7-C4B846B56A72}" type="presParOf" srcId="{E066AF06-47E4-6F4C-8602-488F2C46DE27}" destId="{976E1C0B-C6D8-44C5-A390-3C9A6A88B335}" srcOrd="2" destOrd="0" presId="urn:microsoft.com/office/officeart/2008/layout/VerticalCurvedList"/>
    <dgm:cxn modelId="{5E3F26C7-8953-4CE9-9828-DD2D1B53D450}" type="presParOf" srcId="{976E1C0B-C6D8-44C5-A390-3C9A6A88B335}" destId="{E5793DD1-8081-4628-8CD1-9E542BB3616F}" srcOrd="0" destOrd="0" presId="urn:microsoft.com/office/officeart/2008/layout/VerticalCurvedList"/>
    <dgm:cxn modelId="{2C12E16C-8E93-4982-A0DF-47BDAEA223B4}" type="presParOf" srcId="{E066AF06-47E4-6F4C-8602-488F2C46DE27}" destId="{24375761-8C66-4F27-9148-AB9C08EFEB79}" srcOrd="3" destOrd="0" presId="urn:microsoft.com/office/officeart/2008/layout/VerticalCurvedList"/>
    <dgm:cxn modelId="{B05A3581-B0CA-4939-860A-D0B974097CBB}" type="presParOf" srcId="{E066AF06-47E4-6F4C-8602-488F2C46DE27}" destId="{28146972-ECC3-4974-B669-27D5B6D23E08}" srcOrd="4" destOrd="0" presId="urn:microsoft.com/office/officeart/2008/layout/VerticalCurvedList"/>
    <dgm:cxn modelId="{D0B58566-83A2-4055-BEB2-13751BCD7F7F}" type="presParOf" srcId="{28146972-ECC3-4974-B669-27D5B6D23E08}" destId="{5AD65DDD-16EA-4E62-8216-905DD93606E2}" srcOrd="0" destOrd="0" presId="urn:microsoft.com/office/officeart/2008/layout/VerticalCurvedList"/>
    <dgm:cxn modelId="{7E0D490B-5570-4068-B9C0-96CF4AFD28A7}" type="presParOf" srcId="{E066AF06-47E4-6F4C-8602-488F2C46DE27}" destId="{49F2B6A7-7978-4639-9F3D-40F0903203C4}" srcOrd="5" destOrd="0" presId="urn:microsoft.com/office/officeart/2008/layout/VerticalCurvedList"/>
    <dgm:cxn modelId="{876A5203-7938-4A31-BD7A-BEC476004092}" type="presParOf" srcId="{E066AF06-47E4-6F4C-8602-488F2C46DE27}" destId="{187E2C69-F0C9-4111-9B4E-83D40949998A}" srcOrd="6" destOrd="0" presId="urn:microsoft.com/office/officeart/2008/layout/VerticalCurvedList"/>
    <dgm:cxn modelId="{DF01EF75-F576-4FD4-B385-2C02AA3DDBF3}" type="presParOf" srcId="{187E2C69-F0C9-4111-9B4E-83D40949998A}" destId="{57FF6E06-E688-40C3-A025-7110B464CADF}" srcOrd="0" destOrd="0" presId="urn:microsoft.com/office/officeart/2008/layout/VerticalCurvedList"/>
    <dgm:cxn modelId="{3DFE5F8D-6E80-46F6-B91E-0F477CF8FB36}" type="presParOf" srcId="{E066AF06-47E4-6F4C-8602-488F2C46DE27}" destId="{CACB158D-0557-49A2-A7EE-72AA6ED7DF23}" srcOrd="7" destOrd="0" presId="urn:microsoft.com/office/officeart/2008/layout/VerticalCurvedList"/>
    <dgm:cxn modelId="{D263218D-A92B-460B-97A3-A620965C08E0}" type="presParOf" srcId="{E066AF06-47E4-6F4C-8602-488F2C46DE27}" destId="{DD024191-38E2-41AB-ADCB-AAB30501D6CF}" srcOrd="8" destOrd="0" presId="urn:microsoft.com/office/officeart/2008/layout/VerticalCurvedList"/>
    <dgm:cxn modelId="{9C80441B-692A-43A2-B665-F55CB936E9FA}" type="presParOf" srcId="{DD024191-38E2-41AB-ADCB-AAB30501D6CF}" destId="{915B25DE-A652-48B6-89F7-3E306F9C8A36}" srcOrd="0" destOrd="0" presId="urn:microsoft.com/office/officeart/2008/layout/VerticalCurvedList"/>
    <dgm:cxn modelId="{B4544E7B-CE03-4746-91B7-C4940E37DDD8}" type="presParOf" srcId="{E066AF06-47E4-6F4C-8602-488F2C46DE27}" destId="{5DFAF955-8718-4121-96CF-8516EAB6B891}" srcOrd="9" destOrd="0" presId="urn:microsoft.com/office/officeart/2008/layout/VerticalCurvedList"/>
    <dgm:cxn modelId="{BDC49F40-EB5A-4644-B876-9029476E66DB}" type="presParOf" srcId="{E066AF06-47E4-6F4C-8602-488F2C46DE27}" destId="{9FA97A68-55C9-4065-ACCF-B010A6616F76}" srcOrd="10" destOrd="0" presId="urn:microsoft.com/office/officeart/2008/layout/VerticalCurvedList"/>
    <dgm:cxn modelId="{48ACD545-A71E-417C-99D9-EF7A248A53F7}" type="presParOf" srcId="{9FA97A68-55C9-4065-ACCF-B010A6616F76}" destId="{565967BF-1762-421E-86F1-E2BE8792D53D}" srcOrd="0" destOrd="0" presId="urn:microsoft.com/office/officeart/2008/layout/VerticalCurvedList"/>
    <dgm:cxn modelId="{900B575B-4FBC-4EDF-B34B-E5F0B7520D19}" type="presParOf" srcId="{E066AF06-47E4-6F4C-8602-488F2C46DE27}" destId="{CE6AD69F-74D5-4554-9924-6D8076F90EBA}" srcOrd="11" destOrd="0" presId="urn:microsoft.com/office/officeart/2008/layout/VerticalCurvedList"/>
    <dgm:cxn modelId="{54EC1591-0ECD-4204-ABBE-42C37D2D295A}" type="presParOf" srcId="{E066AF06-47E4-6F4C-8602-488F2C46DE27}" destId="{436E4167-4151-42C9-A510-B5D54011D37E}" srcOrd="12" destOrd="0" presId="urn:microsoft.com/office/officeart/2008/layout/VerticalCurvedList"/>
    <dgm:cxn modelId="{71738205-3B64-4478-96BE-FCDCDB98DCF0}" type="presParOf" srcId="{436E4167-4151-42C9-A510-B5D54011D37E}" destId="{B834FBDB-3E0A-425B-9276-0831CECDC063}" srcOrd="0" destOrd="0" presId="urn:microsoft.com/office/officeart/2008/layout/VerticalCurvedList"/>
    <dgm:cxn modelId="{1DC81466-4FD0-4DF5-AA6E-609D55C40283}" type="presParOf" srcId="{E066AF06-47E4-6F4C-8602-488F2C46DE27}" destId="{3CB6319F-9ED6-4B17-9757-0D95F8BC3074}" srcOrd="13" destOrd="0" presId="urn:microsoft.com/office/officeart/2008/layout/VerticalCurvedList"/>
    <dgm:cxn modelId="{D1E25E5A-42F3-4854-9D86-4C76C01AE7D8}" type="presParOf" srcId="{E066AF06-47E4-6F4C-8602-488F2C46DE27}" destId="{D1A79567-4EC7-4DCD-964F-F223AC3B0F7B}" srcOrd="14" destOrd="0" presId="urn:microsoft.com/office/officeart/2008/layout/VerticalCurvedList"/>
    <dgm:cxn modelId="{8D0B6813-320C-469F-9F76-2FD814D213BB}" type="presParOf" srcId="{D1A79567-4EC7-4DCD-964F-F223AC3B0F7B}" destId="{125FD0CF-DF15-4DC9-BF53-677170B31BC9}" srcOrd="0" destOrd="0" presId="urn:microsoft.com/office/officeart/2008/layout/VerticalCurvedList"/>
  </dgm:cxnLst>
  <dgm:bg>
    <a:noFill/>
  </dgm:bg>
  <dgm:whole>
    <a:ln>
      <a:solidFill>
        <a:srgbClr val="C9D765"/>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C8735-613E-2548-AED6-6ACCA3C1F6BB}"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GB"/>
        </a:p>
      </dgm:t>
    </dgm:pt>
    <dgm:pt modelId="{D4189364-9857-3247-A492-75B663BADAC9}">
      <dgm:prSet phldrT="[Text]" custT="1"/>
      <dgm:spPr>
        <a:solidFill>
          <a:srgbClr val="F7AB64"/>
        </a:solidFill>
      </dgm:spPr>
      <dgm:t>
        <a:bodyPr/>
        <a:lstStyle/>
        <a:p>
          <a:r>
            <a:rPr lang="cy-GB" sz="1400" dirty="0">
              <a:solidFill>
                <a:schemeClr val="tx1"/>
              </a:solidFill>
            </a:rPr>
            <a:t>Arfer diogel ac effeithiol</a:t>
          </a:r>
          <a:endParaRPr lang="en-GB" sz="1400" dirty="0">
            <a:solidFill>
              <a:schemeClr val="tx1"/>
            </a:solidFill>
          </a:endParaRPr>
        </a:p>
      </dgm:t>
      <dgm:extLst>
        <a:ext uri="{E40237B7-FDA0-4F09-8148-C483321AD2D9}">
          <dgm14:cNvPr xmlns:dgm14="http://schemas.microsoft.com/office/drawing/2010/diagram" id="0" name="" descr="Arfer diogel ac effeithiol&#10;"/>
        </a:ext>
      </dgm:extLst>
    </dgm:pt>
    <dgm:pt modelId="{48F4D5C7-3563-4848-95F8-26A101A577D7}" type="parTrans" cxnId="{FE465670-682F-EA4A-ADAE-182266D751E4}">
      <dgm:prSet/>
      <dgm:spPr/>
      <dgm:t>
        <a:bodyPr/>
        <a:lstStyle/>
        <a:p>
          <a:endParaRPr lang="en-GB"/>
        </a:p>
      </dgm:t>
    </dgm:pt>
    <dgm:pt modelId="{C4F2FD02-BA30-3944-BC95-4691BB61E2EA}" type="sibTrans" cxnId="{FE465670-682F-EA4A-ADAE-182266D751E4}">
      <dgm:prSet/>
      <dgm:spPr/>
      <dgm:t>
        <a:bodyPr/>
        <a:lstStyle/>
        <a:p>
          <a:endParaRPr lang="en-GB"/>
        </a:p>
      </dgm:t>
    </dgm:pt>
    <dgm:pt modelId="{9276AF38-5FD1-BC47-A368-29E265FBDF36}">
      <dgm:prSet phldrT="[Text]" custT="1"/>
      <dgm:spPr>
        <a:solidFill>
          <a:srgbClr val="7030A0"/>
        </a:solidFill>
      </dgm:spPr>
      <dgm:t>
        <a:bodyPr/>
        <a:lstStyle/>
        <a:p>
          <a:r>
            <a:rPr lang="en-GB" sz="1400" b="0" i="0" dirty="0" err="1"/>
            <a:t>Arweinyddiaeth</a:t>
          </a:r>
          <a:r>
            <a:rPr lang="en-GB" sz="1400" b="0" i="0" dirty="0"/>
            <a:t>, </a:t>
          </a:r>
          <a:r>
            <a:rPr lang="en-GB" sz="1400" b="0" i="0" dirty="0" err="1"/>
            <a:t>rheolaeth</a:t>
          </a:r>
          <a:r>
            <a:rPr lang="en-GB" sz="1400" b="0" i="0" dirty="0"/>
            <a:t> a </a:t>
          </a:r>
          <a:r>
            <a:rPr lang="en-GB" sz="1400" b="0" i="0" dirty="0" err="1"/>
            <a:t>diwylliant</a:t>
          </a:r>
          <a:endParaRPr lang="en-GB" sz="1400" dirty="0"/>
        </a:p>
      </dgm:t>
      <dgm:extLst>
        <a:ext uri="{E40237B7-FDA0-4F09-8148-C483321AD2D9}">
          <dgm14:cNvPr xmlns:dgm14="http://schemas.microsoft.com/office/drawing/2010/diagram" id="0" name="" descr="Arweinyddiaeth, rheolaeth a diwylliant&#10;"/>
        </a:ext>
      </dgm:extLst>
    </dgm:pt>
    <dgm:pt modelId="{AD302378-6005-2547-9B7C-B86080347AF5}" type="parTrans" cxnId="{B2A08A22-1E62-0D47-97A7-0049A8A4F581}">
      <dgm:prSet/>
      <dgm:spPr/>
      <dgm:t>
        <a:bodyPr/>
        <a:lstStyle/>
        <a:p>
          <a:endParaRPr lang="en-GB"/>
        </a:p>
      </dgm:t>
    </dgm:pt>
    <dgm:pt modelId="{D37DD4D8-10A2-2D42-BED7-98B21942EB3D}" type="sibTrans" cxnId="{B2A08A22-1E62-0D47-97A7-0049A8A4F581}">
      <dgm:prSet/>
      <dgm:spPr/>
      <dgm:t>
        <a:bodyPr/>
        <a:lstStyle/>
        <a:p>
          <a:endParaRPr lang="en-GB"/>
        </a:p>
      </dgm:t>
    </dgm:pt>
    <dgm:pt modelId="{F3473DEE-9614-D343-B09B-A7B79AEED734}">
      <dgm:prSet/>
      <dgm:spPr>
        <a:solidFill>
          <a:srgbClr val="F7AB64"/>
        </a:solidFill>
      </dgm:spPr>
      <dgm:t>
        <a:bodyPr/>
        <a:lstStyle/>
        <a:p>
          <a:r>
            <a:rPr lang="cy-GB" dirty="0">
              <a:solidFill>
                <a:schemeClr val="tx1"/>
              </a:solidFill>
            </a:rPr>
            <a:t>Archwilio ac adolygu</a:t>
          </a:r>
          <a:endParaRPr lang="en-GB" dirty="0">
            <a:solidFill>
              <a:schemeClr val="tx1"/>
            </a:solidFill>
          </a:endParaRPr>
        </a:p>
      </dgm:t>
      <dgm:extLst>
        <a:ext uri="{E40237B7-FDA0-4F09-8148-C483321AD2D9}">
          <dgm14:cNvPr xmlns:dgm14="http://schemas.microsoft.com/office/drawing/2010/diagram" id="0" name="" descr="Archwilio ac adolygu&#10;"/>
        </a:ext>
      </dgm:extLst>
    </dgm:pt>
    <dgm:pt modelId="{14FB41D0-FA3F-8146-8C3E-79251E68ED8C}" type="parTrans" cxnId="{F517D3C6-62C0-4B4B-A3D5-34A6B90A3EBE}">
      <dgm:prSet/>
      <dgm:spPr/>
      <dgm:t>
        <a:bodyPr/>
        <a:lstStyle/>
        <a:p>
          <a:endParaRPr lang="en-GB"/>
        </a:p>
      </dgm:t>
    </dgm:pt>
    <dgm:pt modelId="{DB5EE128-7AC3-EA4A-8599-269FF22E34E9}" type="sibTrans" cxnId="{F517D3C6-62C0-4B4B-A3D5-34A6B90A3EBE}">
      <dgm:prSet/>
      <dgm:spPr/>
      <dgm:t>
        <a:bodyPr/>
        <a:lstStyle/>
        <a:p>
          <a:endParaRPr lang="en-GB"/>
        </a:p>
      </dgm:t>
    </dgm:pt>
    <dgm:pt modelId="{6A35BE7F-2D66-7F4E-9B59-92157DBF8968}">
      <dgm:prSet custT="1"/>
      <dgm:spPr>
        <a:solidFill>
          <a:srgbClr val="7030A0"/>
        </a:solidFill>
      </dgm:spPr>
      <dgm:t>
        <a:bodyPr/>
        <a:lstStyle/>
        <a:p>
          <a:r>
            <a:rPr lang="cy-GB" sz="1400" dirty="0"/>
            <a:t>Gofal sy'n canolbwyntio ar yr unigolyn</a:t>
          </a:r>
          <a:endParaRPr lang="en-US" sz="1400" dirty="0"/>
        </a:p>
      </dgm:t>
      <dgm:extLst>
        <a:ext uri="{E40237B7-FDA0-4F09-8148-C483321AD2D9}">
          <dgm14:cNvPr xmlns:dgm14="http://schemas.microsoft.com/office/drawing/2010/diagram" id="0" name="" descr="Gofal sy'n canolbwyntio ar yr unigolyn&#10;"/>
        </a:ext>
      </dgm:extLst>
    </dgm:pt>
    <dgm:pt modelId="{49D8E260-B94C-0143-8980-B61F469013F3}" type="parTrans" cxnId="{96A9E71D-2986-9D43-80BB-AFB3FB9BD72D}">
      <dgm:prSet/>
      <dgm:spPr/>
      <dgm:t>
        <a:bodyPr/>
        <a:lstStyle/>
        <a:p>
          <a:endParaRPr lang="en-GB"/>
        </a:p>
      </dgm:t>
    </dgm:pt>
    <dgm:pt modelId="{4458DC21-243D-8F4C-80B0-E63C82296573}" type="sibTrans" cxnId="{96A9E71D-2986-9D43-80BB-AFB3FB9BD72D}">
      <dgm:prSet/>
      <dgm:spPr/>
      <dgm:t>
        <a:bodyPr/>
        <a:lstStyle/>
        <a:p>
          <a:endParaRPr lang="en-GB"/>
        </a:p>
      </dgm:t>
    </dgm:pt>
    <dgm:pt modelId="{681483B7-A13F-664A-AA03-9ABCEC5BCEF5}" type="pres">
      <dgm:prSet presAssocID="{D01C8735-613E-2548-AED6-6ACCA3C1F6BB}" presName="composite" presStyleCnt="0">
        <dgm:presLayoutVars>
          <dgm:chMax val="5"/>
          <dgm:dir/>
          <dgm:animLvl val="ctr"/>
          <dgm:resizeHandles val="exact"/>
        </dgm:presLayoutVars>
      </dgm:prSet>
      <dgm:spPr/>
    </dgm:pt>
    <dgm:pt modelId="{6AA17219-7027-164D-98BC-E79CB352FFC9}" type="pres">
      <dgm:prSet presAssocID="{D01C8735-613E-2548-AED6-6ACCA3C1F6BB}" presName="cycle" presStyleCnt="0"/>
      <dgm:spPr/>
    </dgm:pt>
    <dgm:pt modelId="{F5A72DEC-EB55-FD4D-9013-5C287493AEE4}" type="pres">
      <dgm:prSet presAssocID="{D01C8735-613E-2548-AED6-6ACCA3C1F6BB}" presName="centerShape" presStyleCnt="0"/>
      <dgm:spPr/>
    </dgm:pt>
    <dgm:pt modelId="{17924DEB-9F7B-CF41-9588-3862F044E131}" type="pres">
      <dgm:prSet presAssocID="{D01C8735-613E-2548-AED6-6ACCA3C1F6BB}" presName="connSite" presStyleLbl="node1" presStyleIdx="0" presStyleCnt="5"/>
      <dgm:spPr/>
    </dgm:pt>
    <dgm:pt modelId="{626B35E3-858B-9A40-89C4-0FF0AB8AE0A1}" type="pres">
      <dgm:prSet presAssocID="{D01C8735-613E-2548-AED6-6ACCA3C1F6BB}" presName="visible" presStyleLbl="node1" presStyleIdx="0" presStyleCnt="5" custScaleX="184883" custScaleY="181641" custLinFactNeighborX="-37174" custLinFactNeighborY="15469"/>
      <dgm:spPr>
        <a:solidFill>
          <a:schemeClr val="bg1">
            <a:lumMod val="75000"/>
          </a:schemeClr>
        </a:solidFill>
      </dgm:spPr>
    </dgm:pt>
    <dgm:pt modelId="{34948C54-A5C5-6E41-A0F9-3E55C06CBB68}" type="pres">
      <dgm:prSet presAssocID="{49D8E260-B94C-0143-8980-B61F469013F3}" presName="Name25" presStyleLbl="parChTrans1D1" presStyleIdx="0" presStyleCnt="4"/>
      <dgm:spPr/>
    </dgm:pt>
    <dgm:pt modelId="{06FBD67A-E92B-C246-99BE-50E20037ACB6}" type="pres">
      <dgm:prSet presAssocID="{6A35BE7F-2D66-7F4E-9B59-92157DBF8968}" presName="node" presStyleCnt="0"/>
      <dgm:spPr/>
    </dgm:pt>
    <dgm:pt modelId="{5704DB3B-4AF6-6943-88A9-3EC172B6D35C}" type="pres">
      <dgm:prSet presAssocID="{6A35BE7F-2D66-7F4E-9B59-92157DBF8968}" presName="parentNode" presStyleLbl="node1" presStyleIdx="1" presStyleCnt="5" custScaleX="182125" custScaleY="169871" custLinFactNeighborX="75931" custLinFactNeighborY="-18335">
        <dgm:presLayoutVars>
          <dgm:chMax val="1"/>
          <dgm:bulletEnabled val="1"/>
        </dgm:presLayoutVars>
      </dgm:prSet>
      <dgm:spPr/>
    </dgm:pt>
    <dgm:pt modelId="{99897CDC-D3A1-8C4D-B473-D5A1577969F8}" type="pres">
      <dgm:prSet presAssocID="{6A35BE7F-2D66-7F4E-9B59-92157DBF8968}" presName="childNode" presStyleLbl="revTx" presStyleIdx="0" presStyleCnt="0">
        <dgm:presLayoutVars>
          <dgm:bulletEnabled val="1"/>
        </dgm:presLayoutVars>
      </dgm:prSet>
      <dgm:spPr/>
    </dgm:pt>
    <dgm:pt modelId="{5678DFF3-A5B8-A940-82D8-FE8CEAC9AB5C}" type="pres">
      <dgm:prSet presAssocID="{48F4D5C7-3563-4848-95F8-26A101A577D7}" presName="Name25" presStyleLbl="parChTrans1D1" presStyleIdx="1" presStyleCnt="4"/>
      <dgm:spPr/>
    </dgm:pt>
    <dgm:pt modelId="{86C4B87C-C3A7-E64E-BF50-4AD437164C90}" type="pres">
      <dgm:prSet presAssocID="{D4189364-9857-3247-A492-75B663BADAC9}" presName="node" presStyleCnt="0"/>
      <dgm:spPr/>
    </dgm:pt>
    <dgm:pt modelId="{4941FDB1-130A-5640-909D-BADE0E0FB439}" type="pres">
      <dgm:prSet presAssocID="{D4189364-9857-3247-A492-75B663BADAC9}" presName="parentNode" presStyleLbl="node1" presStyleIdx="2" presStyleCnt="5" custScaleX="170267" custScaleY="150691" custLinFactX="100000" custLinFactNeighborX="102018" custLinFactNeighborY="-95413">
        <dgm:presLayoutVars>
          <dgm:chMax val="1"/>
          <dgm:bulletEnabled val="1"/>
        </dgm:presLayoutVars>
      </dgm:prSet>
      <dgm:spPr/>
    </dgm:pt>
    <dgm:pt modelId="{68B1A0A4-4753-1641-B88F-7777A42347A7}" type="pres">
      <dgm:prSet presAssocID="{D4189364-9857-3247-A492-75B663BADAC9}" presName="childNode" presStyleLbl="revTx" presStyleIdx="0" presStyleCnt="0">
        <dgm:presLayoutVars>
          <dgm:bulletEnabled val="1"/>
        </dgm:presLayoutVars>
      </dgm:prSet>
      <dgm:spPr/>
    </dgm:pt>
    <dgm:pt modelId="{F95E3AFB-7EBC-B846-9EF2-53511B8ACDEE}" type="pres">
      <dgm:prSet presAssocID="{AD302378-6005-2547-9B7C-B86080347AF5}" presName="Name25" presStyleLbl="parChTrans1D1" presStyleIdx="2" presStyleCnt="4"/>
      <dgm:spPr/>
    </dgm:pt>
    <dgm:pt modelId="{145F22B1-2022-E44D-9A89-DA57B59347FA}" type="pres">
      <dgm:prSet presAssocID="{9276AF38-5FD1-BC47-A368-29E265FBDF36}" presName="node" presStyleCnt="0"/>
      <dgm:spPr/>
    </dgm:pt>
    <dgm:pt modelId="{25A80B76-9937-BD41-A3E3-C309C0631C04}" type="pres">
      <dgm:prSet presAssocID="{9276AF38-5FD1-BC47-A368-29E265FBDF36}" presName="parentNode" presStyleLbl="node1" presStyleIdx="3" presStyleCnt="5" custScaleX="224843" custScaleY="196035" custLinFactX="100000" custLinFactNeighborX="153712" custLinFactNeighborY="-50910">
        <dgm:presLayoutVars>
          <dgm:chMax val="1"/>
          <dgm:bulletEnabled val="1"/>
        </dgm:presLayoutVars>
      </dgm:prSet>
      <dgm:spPr/>
    </dgm:pt>
    <dgm:pt modelId="{D4224C80-EAB2-1449-9F8D-4AF98155C613}" type="pres">
      <dgm:prSet presAssocID="{9276AF38-5FD1-BC47-A368-29E265FBDF36}" presName="childNode" presStyleLbl="revTx" presStyleIdx="0" presStyleCnt="0">
        <dgm:presLayoutVars>
          <dgm:bulletEnabled val="1"/>
        </dgm:presLayoutVars>
      </dgm:prSet>
      <dgm:spPr/>
    </dgm:pt>
    <dgm:pt modelId="{50686FD5-5E72-7042-B592-DB959274AE31}" type="pres">
      <dgm:prSet presAssocID="{14FB41D0-FA3F-8146-8C3E-79251E68ED8C}" presName="Name25" presStyleLbl="parChTrans1D1" presStyleIdx="3" presStyleCnt="4"/>
      <dgm:spPr/>
    </dgm:pt>
    <dgm:pt modelId="{8891DF21-67ED-984B-8E3E-6B34FC7561A6}" type="pres">
      <dgm:prSet presAssocID="{F3473DEE-9614-D343-B09B-A7B79AEED734}" presName="node" presStyleCnt="0"/>
      <dgm:spPr/>
    </dgm:pt>
    <dgm:pt modelId="{2B9CA8FC-0E35-3C43-BD3E-FCEF6303465E}" type="pres">
      <dgm:prSet presAssocID="{F3473DEE-9614-D343-B09B-A7B79AEED734}" presName="parentNode" presStyleLbl="node1" presStyleIdx="4" presStyleCnt="5" custScaleX="116495" custScaleY="115487" custLinFactX="110092" custLinFactNeighborX="200000" custLinFactNeighborY="-13447">
        <dgm:presLayoutVars>
          <dgm:chMax val="1"/>
          <dgm:bulletEnabled val="1"/>
        </dgm:presLayoutVars>
      </dgm:prSet>
      <dgm:spPr/>
    </dgm:pt>
    <dgm:pt modelId="{D19778B2-830F-CF4C-B251-BF9EBABCD472}" type="pres">
      <dgm:prSet presAssocID="{F3473DEE-9614-D343-B09B-A7B79AEED734}" presName="childNode" presStyleLbl="revTx" presStyleIdx="0" presStyleCnt="0">
        <dgm:presLayoutVars>
          <dgm:bulletEnabled val="1"/>
        </dgm:presLayoutVars>
      </dgm:prSet>
      <dgm:spPr/>
    </dgm:pt>
  </dgm:ptLst>
  <dgm:cxnLst>
    <dgm:cxn modelId="{96A9E71D-2986-9D43-80BB-AFB3FB9BD72D}" srcId="{D01C8735-613E-2548-AED6-6ACCA3C1F6BB}" destId="{6A35BE7F-2D66-7F4E-9B59-92157DBF8968}" srcOrd="0" destOrd="0" parTransId="{49D8E260-B94C-0143-8980-B61F469013F3}" sibTransId="{4458DC21-243D-8F4C-80B0-E63C82296573}"/>
    <dgm:cxn modelId="{B2A08A22-1E62-0D47-97A7-0049A8A4F581}" srcId="{D01C8735-613E-2548-AED6-6ACCA3C1F6BB}" destId="{9276AF38-5FD1-BC47-A368-29E265FBDF36}" srcOrd="2" destOrd="0" parTransId="{AD302378-6005-2547-9B7C-B86080347AF5}" sibTransId="{D37DD4D8-10A2-2D42-BED7-98B21942EB3D}"/>
    <dgm:cxn modelId="{BDDB4F45-253D-7346-9EBB-74951EE2D2FB}" type="presOf" srcId="{AD302378-6005-2547-9B7C-B86080347AF5}" destId="{F95E3AFB-7EBC-B846-9EF2-53511B8ACDEE}" srcOrd="0" destOrd="0" presId="urn:microsoft.com/office/officeart/2005/8/layout/radial2"/>
    <dgm:cxn modelId="{F0A06C6D-6190-4F4E-BB3B-8DEDD9E82CD3}" type="presOf" srcId="{14FB41D0-FA3F-8146-8C3E-79251E68ED8C}" destId="{50686FD5-5E72-7042-B592-DB959274AE31}" srcOrd="0" destOrd="0" presId="urn:microsoft.com/office/officeart/2005/8/layout/radial2"/>
    <dgm:cxn modelId="{FE465670-682F-EA4A-ADAE-182266D751E4}" srcId="{D01C8735-613E-2548-AED6-6ACCA3C1F6BB}" destId="{D4189364-9857-3247-A492-75B663BADAC9}" srcOrd="1" destOrd="0" parTransId="{48F4D5C7-3563-4848-95F8-26A101A577D7}" sibTransId="{C4F2FD02-BA30-3944-BC95-4691BB61E2EA}"/>
    <dgm:cxn modelId="{0C06069A-C837-434C-AA58-9D542515A244}" type="presOf" srcId="{6A35BE7F-2D66-7F4E-9B59-92157DBF8968}" destId="{5704DB3B-4AF6-6943-88A9-3EC172B6D35C}" srcOrd="0" destOrd="0" presId="urn:microsoft.com/office/officeart/2005/8/layout/radial2"/>
    <dgm:cxn modelId="{506E95A4-77D6-FD44-8EEB-239DDB97B148}" type="presOf" srcId="{F3473DEE-9614-D343-B09B-A7B79AEED734}" destId="{2B9CA8FC-0E35-3C43-BD3E-FCEF6303465E}" srcOrd="0" destOrd="0" presId="urn:microsoft.com/office/officeart/2005/8/layout/radial2"/>
    <dgm:cxn modelId="{F517D3C6-62C0-4B4B-A3D5-34A6B90A3EBE}" srcId="{D01C8735-613E-2548-AED6-6ACCA3C1F6BB}" destId="{F3473DEE-9614-D343-B09B-A7B79AEED734}" srcOrd="3" destOrd="0" parTransId="{14FB41D0-FA3F-8146-8C3E-79251E68ED8C}" sibTransId="{DB5EE128-7AC3-EA4A-8599-269FF22E34E9}"/>
    <dgm:cxn modelId="{5B93C5D3-0180-E343-927C-A29F1D448ACA}" type="presOf" srcId="{48F4D5C7-3563-4848-95F8-26A101A577D7}" destId="{5678DFF3-A5B8-A940-82D8-FE8CEAC9AB5C}" srcOrd="0" destOrd="0" presId="urn:microsoft.com/office/officeart/2005/8/layout/radial2"/>
    <dgm:cxn modelId="{616236EA-5FF8-B34A-BE39-D80175F41F5E}" type="presOf" srcId="{D4189364-9857-3247-A492-75B663BADAC9}" destId="{4941FDB1-130A-5640-909D-BADE0E0FB439}" srcOrd="0" destOrd="0" presId="urn:microsoft.com/office/officeart/2005/8/layout/radial2"/>
    <dgm:cxn modelId="{78316DEC-FA67-4B4C-9BDC-C3C5E4225D41}" type="presOf" srcId="{D01C8735-613E-2548-AED6-6ACCA3C1F6BB}" destId="{681483B7-A13F-664A-AA03-9ABCEC5BCEF5}" srcOrd="0" destOrd="0" presId="urn:microsoft.com/office/officeart/2005/8/layout/radial2"/>
    <dgm:cxn modelId="{18B8FFF7-B5EB-7C49-BA7C-2821074AE0CE}" type="presOf" srcId="{49D8E260-B94C-0143-8980-B61F469013F3}" destId="{34948C54-A5C5-6E41-A0F9-3E55C06CBB68}" srcOrd="0" destOrd="0" presId="urn:microsoft.com/office/officeart/2005/8/layout/radial2"/>
    <dgm:cxn modelId="{0E89BAFA-AF15-F342-85C9-99A4E33ECBC0}" type="presOf" srcId="{9276AF38-5FD1-BC47-A368-29E265FBDF36}" destId="{25A80B76-9937-BD41-A3E3-C309C0631C04}" srcOrd="0" destOrd="0" presId="urn:microsoft.com/office/officeart/2005/8/layout/radial2"/>
    <dgm:cxn modelId="{33007E51-438A-3047-8362-D842A73763C1}" type="presParOf" srcId="{681483B7-A13F-664A-AA03-9ABCEC5BCEF5}" destId="{6AA17219-7027-164D-98BC-E79CB352FFC9}" srcOrd="0" destOrd="0" presId="urn:microsoft.com/office/officeart/2005/8/layout/radial2"/>
    <dgm:cxn modelId="{DACBF7D0-18B0-4F49-A37A-DA9B7A9CAE10}" type="presParOf" srcId="{6AA17219-7027-164D-98BC-E79CB352FFC9}" destId="{F5A72DEC-EB55-FD4D-9013-5C287493AEE4}" srcOrd="0" destOrd="0" presId="urn:microsoft.com/office/officeart/2005/8/layout/radial2"/>
    <dgm:cxn modelId="{57E971D1-9219-7841-B3FE-A5D6C540EF45}" type="presParOf" srcId="{F5A72DEC-EB55-FD4D-9013-5C287493AEE4}" destId="{17924DEB-9F7B-CF41-9588-3862F044E131}" srcOrd="0" destOrd="0" presId="urn:microsoft.com/office/officeart/2005/8/layout/radial2"/>
    <dgm:cxn modelId="{9CE64ECA-0307-A743-BF07-46D06D742685}" type="presParOf" srcId="{F5A72DEC-EB55-FD4D-9013-5C287493AEE4}" destId="{626B35E3-858B-9A40-89C4-0FF0AB8AE0A1}" srcOrd="1" destOrd="0" presId="urn:microsoft.com/office/officeart/2005/8/layout/radial2"/>
    <dgm:cxn modelId="{D98D8CD3-EBCE-FC46-AD7A-4CBF02B64E0B}" type="presParOf" srcId="{6AA17219-7027-164D-98BC-E79CB352FFC9}" destId="{34948C54-A5C5-6E41-A0F9-3E55C06CBB68}" srcOrd="1" destOrd="0" presId="urn:microsoft.com/office/officeart/2005/8/layout/radial2"/>
    <dgm:cxn modelId="{933133B7-E645-8143-AA52-BFAF79AD13EF}" type="presParOf" srcId="{6AA17219-7027-164D-98BC-E79CB352FFC9}" destId="{06FBD67A-E92B-C246-99BE-50E20037ACB6}" srcOrd="2" destOrd="0" presId="urn:microsoft.com/office/officeart/2005/8/layout/radial2"/>
    <dgm:cxn modelId="{FBA2D78E-8C44-1945-A0A2-C0D52567F1AC}" type="presParOf" srcId="{06FBD67A-E92B-C246-99BE-50E20037ACB6}" destId="{5704DB3B-4AF6-6943-88A9-3EC172B6D35C}" srcOrd="0" destOrd="0" presId="urn:microsoft.com/office/officeart/2005/8/layout/radial2"/>
    <dgm:cxn modelId="{43CB4C1D-DD48-6847-A510-107220839B69}" type="presParOf" srcId="{06FBD67A-E92B-C246-99BE-50E20037ACB6}" destId="{99897CDC-D3A1-8C4D-B473-D5A1577969F8}" srcOrd="1" destOrd="0" presId="urn:microsoft.com/office/officeart/2005/8/layout/radial2"/>
    <dgm:cxn modelId="{982A6C34-9D62-D74D-B60F-F3A2994568F9}" type="presParOf" srcId="{6AA17219-7027-164D-98BC-E79CB352FFC9}" destId="{5678DFF3-A5B8-A940-82D8-FE8CEAC9AB5C}" srcOrd="3" destOrd="0" presId="urn:microsoft.com/office/officeart/2005/8/layout/radial2"/>
    <dgm:cxn modelId="{3EAFCC88-4B7A-0A43-A5B0-A766E2F235C9}" type="presParOf" srcId="{6AA17219-7027-164D-98BC-E79CB352FFC9}" destId="{86C4B87C-C3A7-E64E-BF50-4AD437164C90}" srcOrd="4" destOrd="0" presId="urn:microsoft.com/office/officeart/2005/8/layout/radial2"/>
    <dgm:cxn modelId="{B5CB2503-7809-9F4D-BE95-7FDA7817CA60}" type="presParOf" srcId="{86C4B87C-C3A7-E64E-BF50-4AD437164C90}" destId="{4941FDB1-130A-5640-909D-BADE0E0FB439}" srcOrd="0" destOrd="0" presId="urn:microsoft.com/office/officeart/2005/8/layout/radial2"/>
    <dgm:cxn modelId="{313AF77C-BD6C-BA49-981D-C73C0191D115}" type="presParOf" srcId="{86C4B87C-C3A7-E64E-BF50-4AD437164C90}" destId="{68B1A0A4-4753-1641-B88F-7777A42347A7}" srcOrd="1" destOrd="0" presId="urn:microsoft.com/office/officeart/2005/8/layout/radial2"/>
    <dgm:cxn modelId="{07597CCE-E539-6744-9801-4E0EB666AA0F}" type="presParOf" srcId="{6AA17219-7027-164D-98BC-E79CB352FFC9}" destId="{F95E3AFB-7EBC-B846-9EF2-53511B8ACDEE}" srcOrd="5" destOrd="0" presId="urn:microsoft.com/office/officeart/2005/8/layout/radial2"/>
    <dgm:cxn modelId="{F105F34C-BBF9-BE4B-9E93-7953263EEE7A}" type="presParOf" srcId="{6AA17219-7027-164D-98BC-E79CB352FFC9}" destId="{145F22B1-2022-E44D-9A89-DA57B59347FA}" srcOrd="6" destOrd="0" presId="urn:microsoft.com/office/officeart/2005/8/layout/radial2"/>
    <dgm:cxn modelId="{29376FAA-79B4-3E4E-A1BC-E4DCA23CCA9D}" type="presParOf" srcId="{145F22B1-2022-E44D-9A89-DA57B59347FA}" destId="{25A80B76-9937-BD41-A3E3-C309C0631C04}" srcOrd="0" destOrd="0" presId="urn:microsoft.com/office/officeart/2005/8/layout/radial2"/>
    <dgm:cxn modelId="{81FE95AD-ED34-5A4B-A094-28931793FA43}" type="presParOf" srcId="{145F22B1-2022-E44D-9A89-DA57B59347FA}" destId="{D4224C80-EAB2-1449-9F8D-4AF98155C613}" srcOrd="1" destOrd="0" presId="urn:microsoft.com/office/officeart/2005/8/layout/radial2"/>
    <dgm:cxn modelId="{3E4FC14F-3C4F-0F46-9D8C-D0DAB9AD13D3}" type="presParOf" srcId="{6AA17219-7027-164D-98BC-E79CB352FFC9}" destId="{50686FD5-5E72-7042-B592-DB959274AE31}" srcOrd="7" destOrd="0" presId="urn:microsoft.com/office/officeart/2005/8/layout/radial2"/>
    <dgm:cxn modelId="{3C208BA6-23F5-2D4F-A3E4-B4E33C355511}" type="presParOf" srcId="{6AA17219-7027-164D-98BC-E79CB352FFC9}" destId="{8891DF21-67ED-984B-8E3E-6B34FC7561A6}" srcOrd="8" destOrd="0" presId="urn:microsoft.com/office/officeart/2005/8/layout/radial2"/>
    <dgm:cxn modelId="{AE8B4020-6D92-AB40-8661-34448C609E50}" type="presParOf" srcId="{8891DF21-67ED-984B-8E3E-6B34FC7561A6}" destId="{2B9CA8FC-0E35-3C43-BD3E-FCEF6303465E}" srcOrd="0" destOrd="0" presId="urn:microsoft.com/office/officeart/2005/8/layout/radial2"/>
    <dgm:cxn modelId="{9615B0D7-0104-3547-BA82-D95A37FBA9E6}" type="presParOf" srcId="{8891DF21-67ED-984B-8E3E-6B34FC7561A6}" destId="{D19778B2-830F-CF4C-B251-BF9EBABCD472}"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AD2C12-3626-7A46-A8F4-274EC724AEEF}"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GB"/>
        </a:p>
      </dgm:t>
    </dgm:pt>
    <dgm:pt modelId="{4ED860C3-BE8A-5349-BFE2-040E074F1452}">
      <dgm:prSet phldrT="[Text]"/>
      <dgm:spPr/>
      <dgm:t>
        <a:bodyPr/>
        <a:lstStyle/>
        <a:p>
          <a:r>
            <a:rPr lang="en-GB" dirty="0"/>
            <a:t>Yr </a:t>
          </a:r>
          <a:r>
            <a:rPr lang="en-GB" dirty="0" err="1"/>
            <a:t>hyn</a:t>
          </a:r>
          <a:r>
            <a:rPr lang="en-GB" dirty="0"/>
            <a:t> a </a:t>
          </a:r>
          <a:r>
            <a:rPr lang="en-GB" dirty="0" err="1"/>
            <a:t>ddywedwn</a:t>
          </a:r>
          <a:r>
            <a:rPr lang="en-GB" dirty="0"/>
            <a:t> </a:t>
          </a:r>
          <a:r>
            <a:rPr lang="en-GB" dirty="0" err="1"/>
            <a:t>yw</a:t>
          </a:r>
          <a:r>
            <a:rPr lang="en-GB" dirty="0"/>
            <a:t> </a:t>
          </a:r>
          <a:r>
            <a:rPr lang="en-GB" dirty="0" err="1"/>
            <a:t>ein</a:t>
          </a:r>
          <a:r>
            <a:rPr lang="en-GB" dirty="0"/>
            <a:t> </a:t>
          </a:r>
          <a:r>
            <a:rPr lang="en-GB" dirty="0" err="1"/>
            <a:t>safonau</a:t>
          </a:r>
          <a:r>
            <a:rPr lang="en-GB" dirty="0"/>
            <a:t> </a:t>
          </a:r>
          <a:r>
            <a:rPr lang="en-GB" dirty="0" err="1"/>
            <a:t>ansawdd</a:t>
          </a:r>
          <a:endParaRPr lang="en-GB" dirty="0"/>
        </a:p>
      </dgm:t>
    </dgm:pt>
    <dgm:pt modelId="{20EB0A63-2997-F04F-BF65-373EF5CE404C}" type="parTrans" cxnId="{726A5393-325C-B34E-B44C-9F3994E49CE1}">
      <dgm:prSet/>
      <dgm:spPr/>
      <dgm:t>
        <a:bodyPr/>
        <a:lstStyle/>
        <a:p>
          <a:endParaRPr lang="en-GB"/>
        </a:p>
      </dgm:t>
    </dgm:pt>
    <dgm:pt modelId="{C6AF1330-AC43-EC43-A169-414F38536AFC}" type="sibTrans" cxnId="{726A5393-325C-B34E-B44C-9F3994E49CE1}">
      <dgm:prSet/>
      <dgm:spPr/>
      <dgm:t>
        <a:bodyPr/>
        <a:lstStyle/>
        <a:p>
          <a:endParaRPr lang="en-GB"/>
        </a:p>
      </dgm:t>
    </dgm:pt>
    <dgm:pt modelId="{B2AD3CBB-8CD3-C548-9681-531AA1B25931}">
      <dgm:prSet/>
      <dgm:spPr/>
      <dgm:t>
        <a:bodyPr/>
        <a:lstStyle/>
        <a:p>
          <a:r>
            <a:rPr lang="en-GB"/>
            <a:t>Beth rydym yn ei fesur a sut</a:t>
          </a:r>
        </a:p>
      </dgm:t>
    </dgm:pt>
    <dgm:pt modelId="{50E87186-C355-EC47-8376-C70D036D7CAE}" type="parTrans" cxnId="{0BEBDB3D-349D-F241-ACAD-186BFAC04B9A}">
      <dgm:prSet/>
      <dgm:spPr/>
      <dgm:t>
        <a:bodyPr/>
        <a:lstStyle/>
        <a:p>
          <a:endParaRPr lang="en-GB"/>
        </a:p>
      </dgm:t>
    </dgm:pt>
    <dgm:pt modelId="{12C0AD5D-EC2C-4B46-AEB2-C2C71ED96C24}" type="sibTrans" cxnId="{0BEBDB3D-349D-F241-ACAD-186BFAC04B9A}">
      <dgm:prSet/>
      <dgm:spPr/>
      <dgm:t>
        <a:bodyPr/>
        <a:lstStyle/>
        <a:p>
          <a:endParaRPr lang="en-GB"/>
        </a:p>
      </dgm:t>
    </dgm:pt>
    <dgm:pt modelId="{4FB842D0-2F9D-394F-A2B8-DF40B00B9BB2}">
      <dgm:prSet/>
      <dgm:spPr/>
      <dgm:t>
        <a:bodyPr/>
        <a:lstStyle/>
        <a:p>
          <a:r>
            <a:rPr lang="en-GB"/>
            <a:t>Sut rydyn ni’n pennu ansawdd ac effaith</a:t>
          </a:r>
        </a:p>
      </dgm:t>
    </dgm:pt>
    <dgm:pt modelId="{FF78A154-A221-2742-AE57-D2BE76E44C54}" type="parTrans" cxnId="{3D277263-22EE-C449-8FCB-4F42730D866B}">
      <dgm:prSet/>
      <dgm:spPr/>
      <dgm:t>
        <a:bodyPr/>
        <a:lstStyle/>
        <a:p>
          <a:endParaRPr lang="en-GB"/>
        </a:p>
      </dgm:t>
    </dgm:pt>
    <dgm:pt modelId="{2A39BB03-2783-1342-9E5D-CFFEA0029DC3}" type="sibTrans" cxnId="{3D277263-22EE-C449-8FCB-4F42730D866B}">
      <dgm:prSet/>
      <dgm:spPr/>
      <dgm:t>
        <a:bodyPr/>
        <a:lstStyle/>
        <a:p>
          <a:endParaRPr lang="en-GB" dirty="0"/>
        </a:p>
      </dgm:t>
    </dgm:pt>
    <dgm:pt modelId="{F122EEA4-0FA3-B643-89B4-8E279F7F0A8F}" type="pres">
      <dgm:prSet presAssocID="{64AD2C12-3626-7A46-A8F4-274EC724AEEF}" presName="Name0" presStyleCnt="0">
        <dgm:presLayoutVars>
          <dgm:dir/>
          <dgm:resizeHandles val="exact"/>
        </dgm:presLayoutVars>
      </dgm:prSet>
      <dgm:spPr/>
    </dgm:pt>
    <dgm:pt modelId="{4F9F105B-A193-8B49-9EA3-D3AD3D3030B9}" type="pres">
      <dgm:prSet presAssocID="{4ED860C3-BE8A-5349-BFE2-040E074F1452}" presName="node" presStyleLbl="node1" presStyleIdx="0" presStyleCnt="3">
        <dgm:presLayoutVars>
          <dgm:bulletEnabled val="1"/>
        </dgm:presLayoutVars>
      </dgm:prSet>
      <dgm:spPr/>
    </dgm:pt>
    <dgm:pt modelId="{825AEBC7-FCB9-B146-BBDF-10C2FB4CF7B0}" type="pres">
      <dgm:prSet presAssocID="{C6AF1330-AC43-EC43-A169-414F38536AFC}" presName="sibTrans" presStyleLbl="sibTrans2D1" presStyleIdx="0" presStyleCnt="3"/>
      <dgm:spPr/>
    </dgm:pt>
    <dgm:pt modelId="{09010849-761B-5544-A5E4-89A6F844C965}" type="pres">
      <dgm:prSet presAssocID="{C6AF1330-AC43-EC43-A169-414F38536AFC}" presName="connectorText" presStyleLbl="sibTrans2D1" presStyleIdx="0" presStyleCnt="3"/>
      <dgm:spPr/>
    </dgm:pt>
    <dgm:pt modelId="{165814B5-2F2B-904D-918B-DDF6951182A3}" type="pres">
      <dgm:prSet presAssocID="{B2AD3CBB-8CD3-C548-9681-531AA1B25931}" presName="node" presStyleLbl="node1" presStyleIdx="1" presStyleCnt="3">
        <dgm:presLayoutVars>
          <dgm:bulletEnabled val="1"/>
        </dgm:presLayoutVars>
      </dgm:prSet>
      <dgm:spPr/>
    </dgm:pt>
    <dgm:pt modelId="{7789EC1E-9104-0C49-A5ED-6B31DC89F95E}" type="pres">
      <dgm:prSet presAssocID="{12C0AD5D-EC2C-4B46-AEB2-C2C71ED96C24}" presName="sibTrans" presStyleLbl="sibTrans2D1" presStyleIdx="1" presStyleCnt="3"/>
      <dgm:spPr/>
    </dgm:pt>
    <dgm:pt modelId="{25C3ED47-3350-0445-B84B-8CB9997B2203}" type="pres">
      <dgm:prSet presAssocID="{12C0AD5D-EC2C-4B46-AEB2-C2C71ED96C24}" presName="connectorText" presStyleLbl="sibTrans2D1" presStyleIdx="1" presStyleCnt="3"/>
      <dgm:spPr/>
    </dgm:pt>
    <dgm:pt modelId="{2A2F04C9-DA69-8F41-951E-95C563100344}" type="pres">
      <dgm:prSet presAssocID="{4FB842D0-2F9D-394F-A2B8-DF40B00B9BB2}" presName="node" presStyleLbl="node1" presStyleIdx="2" presStyleCnt="3">
        <dgm:presLayoutVars>
          <dgm:bulletEnabled val="1"/>
        </dgm:presLayoutVars>
      </dgm:prSet>
      <dgm:spPr/>
    </dgm:pt>
    <dgm:pt modelId="{30BFEE40-F3A6-634F-ABC3-A0B2DAA41D99}" type="pres">
      <dgm:prSet presAssocID="{2A39BB03-2783-1342-9E5D-CFFEA0029DC3}" presName="sibTrans" presStyleLbl="sibTrans2D1" presStyleIdx="2" presStyleCnt="3"/>
      <dgm:spPr/>
    </dgm:pt>
    <dgm:pt modelId="{9CFF302C-E2E0-C440-8EA6-9EAB933717EB}" type="pres">
      <dgm:prSet presAssocID="{2A39BB03-2783-1342-9E5D-CFFEA0029DC3}" presName="connectorText" presStyleLbl="sibTrans2D1" presStyleIdx="2" presStyleCnt="3"/>
      <dgm:spPr/>
    </dgm:pt>
  </dgm:ptLst>
  <dgm:cxnLst>
    <dgm:cxn modelId="{AE212104-4F9B-C248-B9CA-EF079C4BD11A}" type="presOf" srcId="{2A39BB03-2783-1342-9E5D-CFFEA0029DC3}" destId="{9CFF302C-E2E0-C440-8EA6-9EAB933717EB}" srcOrd="1" destOrd="0" presId="urn:microsoft.com/office/officeart/2005/8/layout/cycle7"/>
    <dgm:cxn modelId="{9D6F7C31-A867-8544-897F-582D64DAF070}" type="presOf" srcId="{B2AD3CBB-8CD3-C548-9681-531AA1B25931}" destId="{165814B5-2F2B-904D-918B-DDF6951182A3}" srcOrd="0" destOrd="0" presId="urn:microsoft.com/office/officeart/2005/8/layout/cycle7"/>
    <dgm:cxn modelId="{0BEBDB3D-349D-F241-ACAD-186BFAC04B9A}" srcId="{64AD2C12-3626-7A46-A8F4-274EC724AEEF}" destId="{B2AD3CBB-8CD3-C548-9681-531AA1B25931}" srcOrd="1" destOrd="0" parTransId="{50E87186-C355-EC47-8376-C70D036D7CAE}" sibTransId="{12C0AD5D-EC2C-4B46-AEB2-C2C71ED96C24}"/>
    <dgm:cxn modelId="{6F492B41-B956-7143-BF94-1585657DD522}" type="presOf" srcId="{2A39BB03-2783-1342-9E5D-CFFEA0029DC3}" destId="{30BFEE40-F3A6-634F-ABC3-A0B2DAA41D99}" srcOrd="0" destOrd="0" presId="urn:microsoft.com/office/officeart/2005/8/layout/cycle7"/>
    <dgm:cxn modelId="{3D277263-22EE-C449-8FCB-4F42730D866B}" srcId="{64AD2C12-3626-7A46-A8F4-274EC724AEEF}" destId="{4FB842D0-2F9D-394F-A2B8-DF40B00B9BB2}" srcOrd="2" destOrd="0" parTransId="{FF78A154-A221-2742-AE57-D2BE76E44C54}" sibTransId="{2A39BB03-2783-1342-9E5D-CFFEA0029DC3}"/>
    <dgm:cxn modelId="{1B617B80-C946-FA4C-B777-092BC02C5B89}" type="presOf" srcId="{C6AF1330-AC43-EC43-A169-414F38536AFC}" destId="{09010849-761B-5544-A5E4-89A6F844C965}" srcOrd="1" destOrd="0" presId="urn:microsoft.com/office/officeart/2005/8/layout/cycle7"/>
    <dgm:cxn modelId="{726A5393-325C-B34E-B44C-9F3994E49CE1}" srcId="{64AD2C12-3626-7A46-A8F4-274EC724AEEF}" destId="{4ED860C3-BE8A-5349-BFE2-040E074F1452}" srcOrd="0" destOrd="0" parTransId="{20EB0A63-2997-F04F-BF65-373EF5CE404C}" sibTransId="{C6AF1330-AC43-EC43-A169-414F38536AFC}"/>
    <dgm:cxn modelId="{FCEFD89C-F0AD-A84C-A9D0-63B8F9F9039C}" type="presOf" srcId="{C6AF1330-AC43-EC43-A169-414F38536AFC}" destId="{825AEBC7-FCB9-B146-BBDF-10C2FB4CF7B0}" srcOrd="0" destOrd="0" presId="urn:microsoft.com/office/officeart/2005/8/layout/cycle7"/>
    <dgm:cxn modelId="{B11CABA4-F9FD-1B4B-BB2F-3EBEC4E4FE1E}" type="presOf" srcId="{12C0AD5D-EC2C-4B46-AEB2-C2C71ED96C24}" destId="{7789EC1E-9104-0C49-A5ED-6B31DC89F95E}" srcOrd="0" destOrd="0" presId="urn:microsoft.com/office/officeart/2005/8/layout/cycle7"/>
    <dgm:cxn modelId="{462B20E7-85E6-0C4A-B8A5-9012B5DFADDF}" type="presOf" srcId="{4FB842D0-2F9D-394F-A2B8-DF40B00B9BB2}" destId="{2A2F04C9-DA69-8F41-951E-95C563100344}" srcOrd="0" destOrd="0" presId="urn:microsoft.com/office/officeart/2005/8/layout/cycle7"/>
    <dgm:cxn modelId="{7C6CA4F5-DE19-224C-BCF2-451027E6CBC2}" type="presOf" srcId="{64AD2C12-3626-7A46-A8F4-274EC724AEEF}" destId="{F122EEA4-0FA3-B643-89B4-8E279F7F0A8F}" srcOrd="0" destOrd="0" presId="urn:microsoft.com/office/officeart/2005/8/layout/cycle7"/>
    <dgm:cxn modelId="{467D71F8-8F74-2845-9096-631EEE6A8BE9}" type="presOf" srcId="{4ED860C3-BE8A-5349-BFE2-040E074F1452}" destId="{4F9F105B-A193-8B49-9EA3-D3AD3D3030B9}" srcOrd="0" destOrd="0" presId="urn:microsoft.com/office/officeart/2005/8/layout/cycle7"/>
    <dgm:cxn modelId="{604FABFA-BEBB-E74C-9050-64BE35F697A3}" type="presOf" srcId="{12C0AD5D-EC2C-4B46-AEB2-C2C71ED96C24}" destId="{25C3ED47-3350-0445-B84B-8CB9997B2203}" srcOrd="1" destOrd="0" presId="urn:microsoft.com/office/officeart/2005/8/layout/cycle7"/>
    <dgm:cxn modelId="{594DFA29-3DA7-5448-8128-6C1596C36742}" type="presParOf" srcId="{F122EEA4-0FA3-B643-89B4-8E279F7F0A8F}" destId="{4F9F105B-A193-8B49-9EA3-D3AD3D3030B9}" srcOrd="0" destOrd="0" presId="urn:microsoft.com/office/officeart/2005/8/layout/cycle7"/>
    <dgm:cxn modelId="{BE9DA341-B908-F349-9A3E-09D4700D6A6C}" type="presParOf" srcId="{F122EEA4-0FA3-B643-89B4-8E279F7F0A8F}" destId="{825AEBC7-FCB9-B146-BBDF-10C2FB4CF7B0}" srcOrd="1" destOrd="0" presId="urn:microsoft.com/office/officeart/2005/8/layout/cycle7"/>
    <dgm:cxn modelId="{805CE955-181F-0240-9FB3-0F9B6CE8290F}" type="presParOf" srcId="{825AEBC7-FCB9-B146-BBDF-10C2FB4CF7B0}" destId="{09010849-761B-5544-A5E4-89A6F844C965}" srcOrd="0" destOrd="0" presId="urn:microsoft.com/office/officeart/2005/8/layout/cycle7"/>
    <dgm:cxn modelId="{695CF36E-3384-4F48-A7C9-7096BA6EB654}" type="presParOf" srcId="{F122EEA4-0FA3-B643-89B4-8E279F7F0A8F}" destId="{165814B5-2F2B-904D-918B-DDF6951182A3}" srcOrd="2" destOrd="0" presId="urn:microsoft.com/office/officeart/2005/8/layout/cycle7"/>
    <dgm:cxn modelId="{8AC1425C-7BA1-4946-9D96-38216071A3DE}" type="presParOf" srcId="{F122EEA4-0FA3-B643-89B4-8E279F7F0A8F}" destId="{7789EC1E-9104-0C49-A5ED-6B31DC89F95E}" srcOrd="3" destOrd="0" presId="urn:microsoft.com/office/officeart/2005/8/layout/cycle7"/>
    <dgm:cxn modelId="{A98BFC05-5620-0C40-B82B-F8162F63B043}" type="presParOf" srcId="{7789EC1E-9104-0C49-A5ED-6B31DC89F95E}" destId="{25C3ED47-3350-0445-B84B-8CB9997B2203}" srcOrd="0" destOrd="0" presId="urn:microsoft.com/office/officeart/2005/8/layout/cycle7"/>
    <dgm:cxn modelId="{E6D9ED8F-E833-C244-B6EE-AA70EF00E284}" type="presParOf" srcId="{F122EEA4-0FA3-B643-89B4-8E279F7F0A8F}" destId="{2A2F04C9-DA69-8F41-951E-95C563100344}" srcOrd="4" destOrd="0" presId="urn:microsoft.com/office/officeart/2005/8/layout/cycle7"/>
    <dgm:cxn modelId="{48DEE948-B635-EE47-B970-6249BCF3E964}" type="presParOf" srcId="{F122EEA4-0FA3-B643-89B4-8E279F7F0A8F}" destId="{30BFEE40-F3A6-634F-ABC3-A0B2DAA41D99}" srcOrd="5" destOrd="0" presId="urn:microsoft.com/office/officeart/2005/8/layout/cycle7"/>
    <dgm:cxn modelId="{03F827D5-6FCC-004A-B6DD-6FF85B057196}" type="presParOf" srcId="{30BFEE40-F3A6-634F-ABC3-A0B2DAA41D99}" destId="{9CFF302C-E2E0-C440-8EA6-9EAB933717E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2090D-D2A0-C04C-A277-E62A724B3F8B}">
      <dsp:nvSpPr>
        <dsp:cNvPr id="0" name=""/>
        <dsp:cNvSpPr/>
      </dsp:nvSpPr>
      <dsp:spPr>
        <a:xfrm>
          <a:off x="-5376356" y="-823695"/>
          <a:ext cx="6404921" cy="6404921"/>
        </a:xfrm>
        <a:prstGeom prst="blockArc">
          <a:avLst>
            <a:gd name="adj1" fmla="val 18900000"/>
            <a:gd name="adj2" fmla="val 2700000"/>
            <a:gd name="adj3" fmla="val 33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02907-E60D-4D95-A63A-598CA0316F96}">
      <dsp:nvSpPr>
        <dsp:cNvPr id="0" name=""/>
        <dsp:cNvSpPr/>
      </dsp:nvSpPr>
      <dsp:spPr>
        <a:xfrm>
          <a:off x="333740" y="216277"/>
          <a:ext cx="7856499" cy="432364"/>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189"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Beth ydych chi wedi mwynhau gwneud yn y gorffennol?</a:t>
          </a:r>
        </a:p>
      </dsp:txBody>
      <dsp:txXfrm>
        <a:off x="333740" y="216277"/>
        <a:ext cx="7856499" cy="432364"/>
      </dsp:txXfrm>
    </dsp:sp>
    <dsp:sp modelId="{E5793DD1-8081-4628-8CD1-9E542BB3616F}">
      <dsp:nvSpPr>
        <dsp:cNvPr id="0" name=""/>
        <dsp:cNvSpPr/>
      </dsp:nvSpPr>
      <dsp:spPr>
        <a:xfrm>
          <a:off x="63513" y="162231"/>
          <a:ext cx="540455" cy="5404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375761-8C66-4F27-9148-AB9C08EFEB79}">
      <dsp:nvSpPr>
        <dsp:cNvPr id="0" name=""/>
        <dsp:cNvSpPr/>
      </dsp:nvSpPr>
      <dsp:spPr>
        <a:xfrm>
          <a:off x="725285" y="865204"/>
          <a:ext cx="7464954" cy="432364"/>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189"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Pa lefel o annibyniaeth sydd gennych?</a:t>
          </a:r>
        </a:p>
      </dsp:txBody>
      <dsp:txXfrm>
        <a:off x="725285" y="865204"/>
        <a:ext cx="7464954" cy="432364"/>
      </dsp:txXfrm>
    </dsp:sp>
    <dsp:sp modelId="{5AD65DDD-16EA-4E62-8216-905DD93606E2}">
      <dsp:nvSpPr>
        <dsp:cNvPr id="0" name=""/>
        <dsp:cNvSpPr/>
      </dsp:nvSpPr>
      <dsp:spPr>
        <a:xfrm>
          <a:off x="455057" y="811159"/>
          <a:ext cx="540455" cy="5404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F2B6A7-7978-4639-9F3D-40F0903203C4}">
      <dsp:nvSpPr>
        <dsp:cNvPr id="0" name=""/>
        <dsp:cNvSpPr/>
      </dsp:nvSpPr>
      <dsp:spPr>
        <a:xfrm>
          <a:off x="939850" y="1513656"/>
          <a:ext cx="7250389" cy="432364"/>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189"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Pa lefel o annibyniaeth hoffech chi gael?</a:t>
          </a:r>
        </a:p>
      </dsp:txBody>
      <dsp:txXfrm>
        <a:off x="939850" y="1513656"/>
        <a:ext cx="7250389" cy="432364"/>
      </dsp:txXfrm>
    </dsp:sp>
    <dsp:sp modelId="{57FF6E06-E688-40C3-A025-7110B464CADF}">
      <dsp:nvSpPr>
        <dsp:cNvPr id="0" name=""/>
        <dsp:cNvSpPr/>
      </dsp:nvSpPr>
      <dsp:spPr>
        <a:xfrm>
          <a:off x="669622" y="1459610"/>
          <a:ext cx="540455" cy="5404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CB158D-0557-49A2-A7EE-72AA6ED7DF23}">
      <dsp:nvSpPr>
        <dsp:cNvPr id="0" name=""/>
        <dsp:cNvSpPr/>
      </dsp:nvSpPr>
      <dsp:spPr>
        <a:xfrm>
          <a:off x="1008358" y="2162583"/>
          <a:ext cx="7181881" cy="432364"/>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189"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Beth ydych chi’n gallu gwneud ar hyn o bryd? </a:t>
          </a:r>
        </a:p>
      </dsp:txBody>
      <dsp:txXfrm>
        <a:off x="1008358" y="2162583"/>
        <a:ext cx="7181881" cy="432364"/>
      </dsp:txXfrm>
    </dsp:sp>
    <dsp:sp modelId="{915B25DE-A652-48B6-89F7-3E306F9C8A36}">
      <dsp:nvSpPr>
        <dsp:cNvPr id="0" name=""/>
        <dsp:cNvSpPr/>
      </dsp:nvSpPr>
      <dsp:spPr>
        <a:xfrm>
          <a:off x="738130" y="2108537"/>
          <a:ext cx="540455" cy="5404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F955-8718-4121-96CF-8516EAB6B891}">
      <dsp:nvSpPr>
        <dsp:cNvPr id="0" name=""/>
        <dsp:cNvSpPr/>
      </dsp:nvSpPr>
      <dsp:spPr>
        <a:xfrm>
          <a:off x="939850" y="2811510"/>
          <a:ext cx="7250389" cy="432364"/>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189"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Beth hoffech chi allu gwneud?</a:t>
          </a:r>
        </a:p>
      </dsp:txBody>
      <dsp:txXfrm>
        <a:off x="939850" y="2811510"/>
        <a:ext cx="7250389" cy="432364"/>
      </dsp:txXfrm>
    </dsp:sp>
    <dsp:sp modelId="{565967BF-1762-421E-86F1-E2BE8792D53D}">
      <dsp:nvSpPr>
        <dsp:cNvPr id="0" name=""/>
        <dsp:cNvSpPr/>
      </dsp:nvSpPr>
      <dsp:spPr>
        <a:xfrm>
          <a:off x="669622" y="2757464"/>
          <a:ext cx="540455" cy="5404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AD69F-74D5-4554-9924-6D8076F90EBA}">
      <dsp:nvSpPr>
        <dsp:cNvPr id="0" name=""/>
        <dsp:cNvSpPr/>
      </dsp:nvSpPr>
      <dsp:spPr>
        <a:xfrm>
          <a:off x="725285" y="3459961"/>
          <a:ext cx="7464954" cy="432364"/>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189"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Beth ydych chi wedi gallu gwneud, nad oeddech chi’n meddwl roeddech yn gallu?</a:t>
          </a:r>
        </a:p>
      </dsp:txBody>
      <dsp:txXfrm>
        <a:off x="725285" y="3459961"/>
        <a:ext cx="7464954" cy="432364"/>
      </dsp:txXfrm>
    </dsp:sp>
    <dsp:sp modelId="{B834FBDB-3E0A-425B-9276-0831CECDC063}">
      <dsp:nvSpPr>
        <dsp:cNvPr id="0" name=""/>
        <dsp:cNvSpPr/>
      </dsp:nvSpPr>
      <dsp:spPr>
        <a:xfrm>
          <a:off x="455057" y="3405916"/>
          <a:ext cx="540455" cy="5404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B6319F-9ED6-4B17-9757-0D95F8BC3074}">
      <dsp:nvSpPr>
        <dsp:cNvPr id="0" name=""/>
        <dsp:cNvSpPr/>
      </dsp:nvSpPr>
      <dsp:spPr>
        <a:xfrm>
          <a:off x="333740" y="4108889"/>
          <a:ext cx="7856499" cy="432364"/>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189"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Sut deimlad yw hi pan allwch chi wneud pethau dros eich hun?</a:t>
          </a:r>
        </a:p>
      </dsp:txBody>
      <dsp:txXfrm>
        <a:off x="333740" y="4108889"/>
        <a:ext cx="7856499" cy="432364"/>
      </dsp:txXfrm>
    </dsp:sp>
    <dsp:sp modelId="{125FD0CF-DF15-4DC9-BF53-677170B31BC9}">
      <dsp:nvSpPr>
        <dsp:cNvPr id="0" name=""/>
        <dsp:cNvSpPr/>
      </dsp:nvSpPr>
      <dsp:spPr>
        <a:xfrm>
          <a:off x="63513" y="4054843"/>
          <a:ext cx="540455" cy="5404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86FD5-5E72-7042-B592-DB959274AE31}">
      <dsp:nvSpPr>
        <dsp:cNvPr id="0" name=""/>
        <dsp:cNvSpPr/>
      </dsp:nvSpPr>
      <dsp:spPr>
        <a:xfrm rot="1315095">
          <a:off x="2260678" y="2834190"/>
          <a:ext cx="2788611" cy="42231"/>
        </a:xfrm>
        <a:custGeom>
          <a:avLst/>
          <a:gdLst/>
          <a:ahLst/>
          <a:cxnLst/>
          <a:rect l="0" t="0" r="0" b="0"/>
          <a:pathLst>
            <a:path>
              <a:moveTo>
                <a:pt x="0" y="21115"/>
              </a:moveTo>
              <a:lnTo>
                <a:pt x="2788611" y="21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5E3AFB-7EBC-B846-9EF2-53511B8ACDEE}">
      <dsp:nvSpPr>
        <dsp:cNvPr id="0" name=""/>
        <dsp:cNvSpPr/>
      </dsp:nvSpPr>
      <dsp:spPr>
        <a:xfrm rot="119137">
          <a:off x="2360878" y="2157234"/>
          <a:ext cx="1945807" cy="42231"/>
        </a:xfrm>
        <a:custGeom>
          <a:avLst/>
          <a:gdLst/>
          <a:ahLst/>
          <a:cxnLst/>
          <a:rect l="0" t="0" r="0" b="0"/>
          <a:pathLst>
            <a:path>
              <a:moveTo>
                <a:pt x="0" y="21115"/>
              </a:moveTo>
              <a:lnTo>
                <a:pt x="1945807" y="21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78DFF3-A5B8-A940-82D8-FE8CEAC9AB5C}">
      <dsp:nvSpPr>
        <dsp:cNvPr id="0" name=""/>
        <dsp:cNvSpPr/>
      </dsp:nvSpPr>
      <dsp:spPr>
        <a:xfrm rot="20140825">
          <a:off x="2266679" y="1431943"/>
          <a:ext cx="2136263" cy="42231"/>
        </a:xfrm>
        <a:custGeom>
          <a:avLst/>
          <a:gdLst/>
          <a:ahLst/>
          <a:cxnLst/>
          <a:rect l="0" t="0" r="0" b="0"/>
          <a:pathLst>
            <a:path>
              <a:moveTo>
                <a:pt x="0" y="21115"/>
              </a:moveTo>
              <a:lnTo>
                <a:pt x="2136263" y="21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948C54-A5C5-6E41-A0F9-3E55C06CBB68}">
      <dsp:nvSpPr>
        <dsp:cNvPr id="0" name=""/>
        <dsp:cNvSpPr/>
      </dsp:nvSpPr>
      <dsp:spPr>
        <a:xfrm rot="18754170">
          <a:off x="2215739" y="1352495"/>
          <a:ext cx="640465" cy="42231"/>
        </a:xfrm>
        <a:custGeom>
          <a:avLst/>
          <a:gdLst/>
          <a:ahLst/>
          <a:cxnLst/>
          <a:rect l="0" t="0" r="0" b="0"/>
          <a:pathLst>
            <a:path>
              <a:moveTo>
                <a:pt x="0" y="21115"/>
              </a:moveTo>
              <a:lnTo>
                <a:pt x="640465" y="21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B35E3-858B-9A40-89C4-0FF0AB8AE0A1}">
      <dsp:nvSpPr>
        <dsp:cNvPr id="0" name=""/>
        <dsp:cNvSpPr/>
      </dsp:nvSpPr>
      <dsp:spPr>
        <a:xfrm>
          <a:off x="0" y="1013102"/>
          <a:ext cx="2732348" cy="2684436"/>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4DB3B-4AF6-6943-88A9-3EC172B6D35C}">
      <dsp:nvSpPr>
        <dsp:cNvPr id="0" name=""/>
        <dsp:cNvSpPr/>
      </dsp:nvSpPr>
      <dsp:spPr>
        <a:xfrm>
          <a:off x="2470492" y="-187312"/>
          <a:ext cx="1614953" cy="150629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y-GB" sz="1400" kern="1200" dirty="0"/>
            <a:t>Gofal sy'n canolbwyntio ar yr unigolyn</a:t>
          </a:r>
          <a:endParaRPr lang="en-US" sz="1400" kern="1200" dirty="0"/>
        </a:p>
      </dsp:txBody>
      <dsp:txXfrm>
        <a:off x="2706996" y="33280"/>
        <a:ext cx="1141945" cy="1065109"/>
      </dsp:txXfrm>
    </dsp:sp>
    <dsp:sp modelId="{4941FDB1-130A-5640-909D-BADE0E0FB439}">
      <dsp:nvSpPr>
        <dsp:cNvPr id="0" name=""/>
        <dsp:cNvSpPr/>
      </dsp:nvSpPr>
      <dsp:spPr>
        <a:xfrm>
          <a:off x="4225577" y="41224"/>
          <a:ext cx="1509805" cy="1336219"/>
        </a:xfrm>
        <a:prstGeom prst="ellipse">
          <a:avLst/>
        </a:prstGeom>
        <a:solidFill>
          <a:srgbClr val="F7AB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y-GB" sz="1400" kern="1200" dirty="0">
              <a:solidFill>
                <a:schemeClr val="tx1"/>
              </a:solidFill>
            </a:rPr>
            <a:t>Arfer diogel ac effeithiol</a:t>
          </a:r>
          <a:endParaRPr lang="en-GB" sz="1400" kern="1200" dirty="0">
            <a:solidFill>
              <a:schemeClr val="tx1"/>
            </a:solidFill>
          </a:endParaRPr>
        </a:p>
      </dsp:txBody>
      <dsp:txXfrm>
        <a:off x="4446683" y="236909"/>
        <a:ext cx="1067593" cy="944849"/>
      </dsp:txXfrm>
    </dsp:sp>
    <dsp:sp modelId="{25A80B76-9937-BD41-A3E3-C309C0631C04}">
      <dsp:nvSpPr>
        <dsp:cNvPr id="0" name=""/>
        <dsp:cNvSpPr/>
      </dsp:nvSpPr>
      <dsp:spPr>
        <a:xfrm>
          <a:off x="4305314" y="1377444"/>
          <a:ext cx="1993745" cy="173829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i="0" kern="1200" dirty="0" err="1"/>
            <a:t>Arweinyddiaeth</a:t>
          </a:r>
          <a:r>
            <a:rPr lang="en-GB" sz="1400" b="0" i="0" kern="1200" dirty="0"/>
            <a:t>, </a:t>
          </a:r>
          <a:r>
            <a:rPr lang="en-GB" sz="1400" b="0" i="0" kern="1200" dirty="0" err="1"/>
            <a:t>rheolaeth</a:t>
          </a:r>
          <a:r>
            <a:rPr lang="en-GB" sz="1400" b="0" i="0" kern="1200" dirty="0"/>
            <a:t> a </a:t>
          </a:r>
          <a:r>
            <a:rPr lang="en-GB" sz="1400" b="0" i="0" kern="1200" dirty="0" err="1"/>
            <a:t>diwylliant</a:t>
          </a:r>
          <a:endParaRPr lang="en-GB" sz="1400" kern="1200" dirty="0"/>
        </a:p>
      </dsp:txBody>
      <dsp:txXfrm>
        <a:off x="4597291" y="1632012"/>
        <a:ext cx="1409791" cy="1229161"/>
      </dsp:txXfrm>
    </dsp:sp>
    <dsp:sp modelId="{2B9CA8FC-0E35-3C43-BD3E-FCEF6303465E}">
      <dsp:nvSpPr>
        <dsp:cNvPr id="0" name=""/>
        <dsp:cNvSpPr/>
      </dsp:nvSpPr>
      <dsp:spPr>
        <a:xfrm>
          <a:off x="4910588" y="3056314"/>
          <a:ext cx="1032993" cy="1024055"/>
        </a:xfrm>
        <a:prstGeom prst="ellipse">
          <a:avLst/>
        </a:prstGeom>
        <a:solidFill>
          <a:srgbClr val="F7AB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y-GB" sz="1400" kern="1200" dirty="0">
              <a:solidFill>
                <a:schemeClr val="tx1"/>
              </a:solidFill>
            </a:rPr>
            <a:t>Archwilio ac adolygu</a:t>
          </a:r>
          <a:endParaRPr lang="en-GB" sz="1400" kern="1200" dirty="0">
            <a:solidFill>
              <a:schemeClr val="tx1"/>
            </a:solidFill>
          </a:endParaRPr>
        </a:p>
      </dsp:txBody>
      <dsp:txXfrm>
        <a:off x="5061866" y="3206283"/>
        <a:ext cx="730437" cy="724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F105B-A193-8B49-9EA3-D3AD3D3030B9}">
      <dsp:nvSpPr>
        <dsp:cNvPr id="0" name=""/>
        <dsp:cNvSpPr/>
      </dsp:nvSpPr>
      <dsp:spPr>
        <a:xfrm>
          <a:off x="1810002" y="767"/>
          <a:ext cx="2091682" cy="10458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Yr </a:t>
          </a:r>
          <a:r>
            <a:rPr lang="en-GB" sz="1800" kern="1200" dirty="0" err="1"/>
            <a:t>hyn</a:t>
          </a:r>
          <a:r>
            <a:rPr lang="en-GB" sz="1800" kern="1200" dirty="0"/>
            <a:t> a </a:t>
          </a:r>
          <a:r>
            <a:rPr lang="en-GB" sz="1800" kern="1200" dirty="0" err="1"/>
            <a:t>ddywedwn</a:t>
          </a:r>
          <a:r>
            <a:rPr lang="en-GB" sz="1800" kern="1200" dirty="0"/>
            <a:t> </a:t>
          </a:r>
          <a:r>
            <a:rPr lang="en-GB" sz="1800" kern="1200" dirty="0" err="1"/>
            <a:t>yw</a:t>
          </a:r>
          <a:r>
            <a:rPr lang="en-GB" sz="1800" kern="1200" dirty="0"/>
            <a:t> </a:t>
          </a:r>
          <a:r>
            <a:rPr lang="en-GB" sz="1800" kern="1200" dirty="0" err="1"/>
            <a:t>ein</a:t>
          </a:r>
          <a:r>
            <a:rPr lang="en-GB" sz="1800" kern="1200" dirty="0"/>
            <a:t> </a:t>
          </a:r>
          <a:r>
            <a:rPr lang="en-GB" sz="1800" kern="1200" dirty="0" err="1"/>
            <a:t>safonau</a:t>
          </a:r>
          <a:r>
            <a:rPr lang="en-GB" sz="1800" kern="1200" dirty="0"/>
            <a:t> </a:t>
          </a:r>
          <a:r>
            <a:rPr lang="en-GB" sz="1800" kern="1200" dirty="0" err="1"/>
            <a:t>ansawdd</a:t>
          </a:r>
          <a:endParaRPr lang="en-GB" sz="1800" kern="1200" dirty="0"/>
        </a:p>
      </dsp:txBody>
      <dsp:txXfrm>
        <a:off x="1840634" y="31399"/>
        <a:ext cx="2030418" cy="984577"/>
      </dsp:txXfrm>
    </dsp:sp>
    <dsp:sp modelId="{825AEBC7-FCB9-B146-BBDF-10C2FB4CF7B0}">
      <dsp:nvSpPr>
        <dsp:cNvPr id="0" name=""/>
        <dsp:cNvSpPr/>
      </dsp:nvSpPr>
      <dsp:spPr>
        <a:xfrm rot="3600000">
          <a:off x="3174775" y="1835254"/>
          <a:ext cx="1087937" cy="3660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284588" y="1908463"/>
        <a:ext cx="868311" cy="219626"/>
      </dsp:txXfrm>
    </dsp:sp>
    <dsp:sp modelId="{165814B5-2F2B-904D-918B-DDF6951182A3}">
      <dsp:nvSpPr>
        <dsp:cNvPr id="0" name=""/>
        <dsp:cNvSpPr/>
      </dsp:nvSpPr>
      <dsp:spPr>
        <a:xfrm>
          <a:off x="3535804" y="2989945"/>
          <a:ext cx="2091682" cy="10458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Beth rydym yn ei fesur a sut</a:t>
          </a:r>
        </a:p>
      </dsp:txBody>
      <dsp:txXfrm>
        <a:off x="3566436" y="3020577"/>
        <a:ext cx="2030418" cy="984577"/>
      </dsp:txXfrm>
    </dsp:sp>
    <dsp:sp modelId="{7789EC1E-9104-0C49-A5ED-6B31DC89F95E}">
      <dsp:nvSpPr>
        <dsp:cNvPr id="0" name=""/>
        <dsp:cNvSpPr/>
      </dsp:nvSpPr>
      <dsp:spPr>
        <a:xfrm rot="10800000">
          <a:off x="2311874" y="3329843"/>
          <a:ext cx="1087937" cy="3660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421687" y="3403052"/>
        <a:ext cx="868311" cy="219626"/>
      </dsp:txXfrm>
    </dsp:sp>
    <dsp:sp modelId="{2A2F04C9-DA69-8F41-951E-95C563100344}">
      <dsp:nvSpPr>
        <dsp:cNvPr id="0" name=""/>
        <dsp:cNvSpPr/>
      </dsp:nvSpPr>
      <dsp:spPr>
        <a:xfrm>
          <a:off x="84200" y="2989945"/>
          <a:ext cx="2091682" cy="10458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Sut rydyn ni’n pennu ansawdd ac effaith</a:t>
          </a:r>
        </a:p>
      </dsp:txBody>
      <dsp:txXfrm>
        <a:off x="114832" y="3020577"/>
        <a:ext cx="2030418" cy="984577"/>
      </dsp:txXfrm>
    </dsp:sp>
    <dsp:sp modelId="{30BFEE40-F3A6-634F-ABC3-A0B2DAA41D99}">
      <dsp:nvSpPr>
        <dsp:cNvPr id="0" name=""/>
        <dsp:cNvSpPr/>
      </dsp:nvSpPr>
      <dsp:spPr>
        <a:xfrm rot="18000000">
          <a:off x="1448973" y="1835254"/>
          <a:ext cx="1087937" cy="3660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558786" y="1908463"/>
        <a:ext cx="868311" cy="2196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6/7/2024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6/7/2024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Mae’r fideo hwn yn disgrifio rhaglen hyfforddi y gellir ei darparu yn ystod un diwrnod neu mewn dwy sesiwn hyfforddi ar wahân. Bydd sefydliadau’n gallu ei defnyddio mewn nifer o wahanol ffyrdd gyda’r bwriad o roi arweiniad ar ansawdd mewn lleoliadau a reoleiddir, felly mae modd ei defnyddio gan unigolion cyfrifol sydd wedi’u penodi’n rheolwyr. Mae’r rhan gyntaf hefyd yn sesiwn sy’n berthnasol iawn i’w dilyn gan staff.</a:t>
            </a:r>
          </a:p>
          <a:p>
            <a:endParaRPr lang="cy-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Mae’r adnodd hwn yn addas i’w ddefnyddio mewn nifer o wahanol ffyrdd, os byddwch yn dymuno, yn ôl anghenion y sefydliad. Mae’n ymdrin ag ansawdd mewn lleoliadau a reoleiddir gan roi pwyslais mawr ar ymgorffori ymarfer sy’n seiliedig ar gryfderau. Ond wrth drafod ansawdd, rydym yn edrych ar hynny drwy lygaid yr unigolyn sy’n derbyn cymorth.</a:t>
            </a:r>
            <a:br>
              <a:rPr lang="cy-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cy-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Gair bach yw ansawdd sydd ag ystyr eang iawn am ei fod yn cwmpasu elfennau meintiol yn y rhwystrau, gwrthbwysau, prosesau a gweithdrefnau sydd angen eu rhoi ar waith. Rhoddir sylw hefyd i’r elfen ansoddol yn y lleoliadau, sy’n ymwneud â phrofiad bywyd pob dydd yr unigolyn a sut rydym yn sicrhau, ym mhob gwasanaeth y mae’n ei dderbyn, a beth bynnag yw’r rheswm dros dderbyn y gwasanaeth hwnnw, y byddwn yn hyrwyddo profiad bywyd cadarnhaol ar gyfer yr unigolyn i’r graddau mwyaf posibl.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105040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hon yn set o gwestiynau y gallech ei defnyddio. Nid oes awgrym y dylid ei defnyddio fel tudalen ychwanegol mewn ffurflen, fel dogfen arall i’w llenwi, nac y dylem fynd drwy set o gwestiynau parod fel hon wrth ymarfer. Mae’r rhain yn cael eu cynnig fel ffordd i gychwyn sgwrs gydag unigolion a gallem eu defnyddio mewn nifer o wahanol gyd-destunau. Gallai fod yn sgwrs gyffredinol gyda rhywun. Gallai fod yn rhan o’r asesiad ar gyfer llunio’r cynllun personol. Gellid ystyried rhai o’r cwestiynau hyn wrth adolygu’r cynllun personol yn ôl y drefn arferol.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Byddai arweinwyr a rheolwyr yn gallu defnyddio’r set hon o gwestiynau mewn sgyrsiau gyda staff ar ôl newid ychydig ar y geiriau. Er enghraifft, beth yw’r pethau roeddech yn arfer eu gwneud yn eich swydd ond nad ydych yn gallu eu gwneud nawr? Pa lefel o ymreolaeth a oedd gennych ond sydd heb fod gennych nawr, yn eich barn chi? Pa effaith y mae hyn yn ei chael? Pa lefel o ymreolaeth yr hoffech ei chael wrth gynorthwyo unigolion? Beth rydych wedi gallu ei wneud yn eich rôl nad oeddech yn credu y gallech ei wneud?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Gallwch eirio’r cwestiynau hyn yn nhermau’r rhyngweithio, sgyrsiau, perthnasoedd ag unigolion sy’n cael cymorth, ond meddyliwch hefyd am y rheini rydych yn eu rheoli ac efallai y gallech ddefnyddio’r cwestiynau i helpu staff i fabwysiadu dull seiliedig ar gryfderau.</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384943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Un ymarfer buddiol i’w gyflawni fel unigolyn neu mewn grŵp yw canolbwyntio ar unigolion rydym yn eu cynorthwyo oherwydd gallwn siarad mewn termau eithaf cyffredinol wrth wneud hynny am ystyr y dull gweithredu seiliedig ar gryfderau. Mae’r pwnc yn dod yn fyw wrth sôn am unigolion sy’n cael cymorth gennym.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 peth cyntaf i’w wneud yw meddwl am unigolyn penodol. Meddyliwch am unigolyn rydych yn gweithio gydag ef ac sy’n cael cymorth gan eich sefydliad. Wedyn ewch drwy’r cwestiynau sydd ar y sgrin. Meddyliwch am beth mae’r unigolyn hwnnw wedi gallu ei wneud ac nad oedd yr unigolyn neu’r bobl o’i amgylch wedi credu y gallai ei wneud. Beth mae wedi gallu ei wneud drosto’i hun? Beth roedd yn gallu ei wneud a faint o hynny sy’n ganlyniad i wneud pethau drosto’i hun? Pwy sydd wedi’i helpu a beth maent wedi’i helpu i’w wneud? Pa gymorth y mae’r unigolyn wedi’i gael gan eich sefydliad i wneud hyn? Pa gymorth allanol a gafodd yr unigolyn? Yr un mor bwysig yw ystyried sut bydd hyn yn effeithio ar ei angen am gymorth yn y dyfodol.</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Wrth adolygu ein cymorth i unigolion, rhaid i ni feddwl bob amser am y dull seiliedig ar gryfderau a’r ffordd y mae’n hyrwyddo annibyniaeth, cadernid, llesiant, dewis a rheolaeth. Ac wrth i ni wneud rhagor i ganfod cryfderau unigolion a’u helpu nhw i’w canfod, dylid cynnwys cam ym mhob proses adolygu i ystyried a oes angen i ni barhau i’w cynorthwyo fel rydym wedi gwneud erioed neu’n gwneud ar hyn o bryd. Er enghraifft, os bydd yr unigolyn yn dweud “Rydw i’n fwy hyderus nawr ar ôl profi i mi fy hun fy mod yn gallu gwneud y gwahanol dasgau hyn. Dydw i ddim yn meddwl y bydd angen i mi gael help gan unigolion i’w gwneud o hyn ymlaen”. “Rydw i’n teimlo mwy o hyder yn fy ngallu i roi cynnig ar wneud pethau eraill ar fy mhen fy hun neu gyda ffrindiau neu aelodau o’r teulu os byddant yn barod ac yn fodlon fy helpu”. Meddyliwch am y math o gymorth y bydd arnynt ei angen at y dyfodol.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treuliwch ychydig o amser ar eich pen eich hun neu mewn grŵp yn meddwl ac yn myfyrio am unigolyn rydych yn ei gynorthwyo.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Gallwch wneud yr ymarfer hwn i ddibenion hyfforddi neu bydd yn werthfawr mewn sesiynau goruchwylio, cyfarfodydd tîm neu sesiynau myfyrio grŵp.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31301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er mwyn crynhoi prif nodweddion y dull seiliedig ar gryfderau.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angen meddwl sut mae’n dangos y gwerth yng ngalluoedd unigolion. Nid yw hynny’n golygu galluedd meddyliol o reidrwydd. Mae’n ymwneud â gallu’r unigolyn i’w gynnal ei hun gan ddefnyddio ei sgiliau, ei wybodaeth a’i gysylltiadau.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Nid yw canolbwyntio ar gryfderau yn golygu ein bod yn anwybyddu’r heriau neu’n ceisio ffugio bod yr anawsterau’n gryfderau. Mae’n golygu sicrhau’r cydbwysedd cywir wrth ofalu ein bod yn cynorthwyo unigolion mewn ffordd gymesur.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Rhaid i ni gydweithio â’r unigolyn ei hun neu gyda’r bobl eraill sydd o’i amgylch.</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Gallem weld ein bod mewn sefyllfa lle rydym yn gorfod herio unigolion eraill. Er enghraifft, ceir llawer o atgyfeiriadau i wasanaethau gofal cymdeithasol neu ddarparwyr am fod canfyddiad bod angen help ar yr unigolyn i wneud rhywbeth nad yw’n gallu ei wneud. Mae’n bwysig cael sgwrs gyda’r atgyfeiriwr a gofyn, “Pam rydych chi’n credu nad yw’r person yn gallu gwneud hyn? Pryd gollodd y gallu i wneud hyn? Rhowch enghreifftiau i mi o resymau dros gredu y gallai wynebu risg neu nad yw’n gallu gwneud rhywbeth.” Oherwydd yn eithaf aml, wrth sôn am risgiau a diffyg cryfder, nid y risg i’r unigolyn sydd dan sylw bob amser. Gallai fod yn orbryder ymysg gweithwyr proffesiynol, yn ganlyniad i euogrwydd yn y teulu neu’n ofid. Mae hynny’n golygu na fyddwn bob amser yn cael darlun hollol gywir o’r sefyllfa.</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Gofynnwch y cwestiynau i’r unigolyn ei hun. Er enghraifft, “Rydw i’n clywed llawer gan bobl eraill am bethau maen nhw’n credu na allwch chi eu gwneud, ond beth allwch chi ei wneud? Beth rydych chi wedi gallu ei wneud drosoch chi’ch hun neu gyda help gan bobl eraill? A oes un peth rydych chi am allu ei wneud ond nad oes neb arall yn credu y gallwch ei wneud? Pam rydych chi’n meddwl nad ydyn nhw’n credu y gallwch ei wneud?”</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Ystyriwch y sgwrs yn fanwl. Ac os dechreuwn fabwysiadu’r dull hwn o weithredu a’i roi ar waith, bydd llawer mwy o unigolion yn dechrau cydgynhyrchu cymorth yn hytrach na’i dderbyn yn oddefol.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3191F2-D619-EE49-90AF-6717E8773083}" type="slidenum">
              <a:rPr lang="en-US" smtClean="0"/>
              <a:t>12</a:t>
            </a:fld>
            <a:endParaRPr lang="en-US"/>
          </a:p>
        </p:txBody>
      </p:sp>
    </p:spTree>
    <p:extLst>
      <p:ext uri="{BB962C8B-B14F-4D97-AF65-F5344CB8AC3E}">
        <p14:creationId xmlns:p14="http://schemas.microsoft.com/office/powerpoint/2010/main" val="415212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yn y rhan olaf hon o’r sesiwn, byddwn yn dechrau crynhoi beth rydym wedi’i wneud yn rhan un, crynhoi beth rydym wedi’i wneud yn adran gyntaf y rhan dau hon er mwyn dechrau ystyried sut byddwn yn diffinio ansawdd.</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arweinyddiaeth yn agwedd allweddol ar hyrwyddo ansawdd mewn sefydliad ac o ran diffinio ansawdd. Mae canfod a mesur a ydym yn sicrhau’r ansawdd priodol yn cael ei weld yn dasg i arweinwyr yn aml. Felly y mae yn bennaf, ond mae cyfrifoldeb gan bawb sy’n gweithio mewn sefydliad i arwain ar ansawdd mewn un ffordd neu’r llall.</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Ond o ran y rheini sydd mewn rolau arwain, mae’n bwysig i chi ystyried pa mor dda rydych chi wrth arwain yn y sefydliad. Y ffordd rydych yn arwain y sefydliad fydd yn penderfynu a fyddwch yn darparu gwasanaeth o ansawdd da neu beidio.</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221701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Erbyn hyn yng Nghymru mae gennym Egwyddorion Arweinyddiaeth Dosturiol mewn Iechyd a Gofal Cymdeithasol a ddatblygwyd gan Addysg a Gwella Iechyd Cymru. Mae’r naratif am yr egwyddorion yn ddiddorol iawn oherwydd rydym eisoes wedi trafod y rhan fwyaf o’r pethau sydd ar y sgrin yn rhan un yr hyfforddiant ac yn adran gyntaf y rhan dau hon.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Wrth drafod yr egwyddorion, nid ydym am glywed toreth o eiriau generig a thechnegol sy’n ddieithr i bobl. Felly un peth i’w ystyried fel arweinydd a rheolwr yw sut byddwch yn trosi’r egwyddorion i iaith a thermau y gall pobl eu derbyn a’u deall. Un ffordd i ddefnyddio’r egwyddorion hyn yw meddwl am beth maent yn ei ddweud wrthym am yr hyn sydd angen i ni ei wneud a pham. Ond mae angen i arweinwyr hefyd allu disgrifio’r ffordd i gyflawni’r egwyddorion. Er enghraifft, fel arweinydd ni fyddwch am sefyll o flaen grŵp o staff a dweud rhywbeth fel “Byddaf yn sicrhau fy mod yn cryfhau parch, llais, dylanwad a dewis”, oherwydd byddai’r rhan fwyaf o’r gweithlu yn troi at ei gilydd ac yn dweud, “Beth mae hynny’n ei feddwl?” Bydd angen i chi allu dweud rhywbeth fel “Dyma beth rydw i am ei wneud. Dyma’r ymdrech y byddaf yn ceisio ei gwneud. Dyma sut byddaf yn ei gyflawni, a dyma sut byddwn am i chi deimlo os oeddwn yn arwain fel hyn”. Felly mae angen i ni allu trosi’r egwyddorion i gyfleu’r profiad a gaiff y bobl rydym yn eu harwain.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55428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Gallech gyflawni’r gweithgarwch canlynol, fel unigolyn neu mewn grŵp, i ystyried ffyrdd i roi’r egwyddorion hyn ar waith.</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Os ydych yn arweinydd neu’n rheolwr, treuliwch ychydig o amser yn meddwl pa fath o nodweddion ac ymddygiadau y bydd eu hangen os ydych yn arwain yn unol ag egwyddorion arweinyddiaeth dosturiol. Pa deimladau fydd gan y staff o ganlyniad i hyn os ydynt yn cael eu harwain yn dosturiol? Ac yn y pen draw, os bydd staff yn teimlo eu bod yn cael eu harwain yn dosturiol, bydd hynny’n cael ei amlygu yn y ffordd y maent yn cynorthwyo unigolion </a:t>
            </a:r>
            <a:r>
              <a:rPr lang="cy-GB" sz="1800" kern="100">
                <a:effectLst/>
                <a:latin typeface="Calibri" panose="020F0502020204030204" pitchFamily="34" charset="0"/>
                <a:ea typeface="Calibri" panose="020F0502020204030204" pitchFamily="34" charset="0"/>
                <a:cs typeface="Times New Roman" panose="02020603050405020304" pitchFamily="18" charset="0"/>
              </a:rPr>
              <a:t>wedyn.</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Os ydych yn aelod staff, treuliwch ychydig o amser yn meddwl am yr hyn rydych am ei weld mewn arweinwyr a rheolwyr o ran ymddygiadau, nodweddion a gweithgareddau. Sut byddwch am deimlo? Sut byddwch yn teimlo os yw’ch arweinydd neu reolwr yn arwain yn unol â’r egwyddorion hyn?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3191F2-D619-EE49-90AF-6717E8773083}" type="slidenum">
              <a:rPr lang="en-US" smtClean="0"/>
              <a:t>15</a:t>
            </a:fld>
            <a:endParaRPr lang="en-US"/>
          </a:p>
        </p:txBody>
      </p:sp>
    </p:spTree>
    <p:extLst>
      <p:ext uri="{BB962C8B-B14F-4D97-AF65-F5344CB8AC3E}">
        <p14:creationId xmlns:p14="http://schemas.microsoft.com/office/powerpoint/2010/main" val="80346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Yn y rhan olaf hon o’r sesiwn, byddwn yn meddwl am ffyrdd i ddechrau siapio, disgrifio a diffinio’r agweddau ar ansawdd sy’n wirioneddol bwysig. Ar y dechrau, roeddwn wedi sôn am y camau allweddol wrth bennu a rheoli ansawdd. Y cam cyntaf yw diffinio ansawdd a’r math o brofiad a geir o’r ansawdd hwnnw. Yr ail gam yw penderfynu sut i’w hyrwyddo o fewn y sefydliad. Y trydydd cam yw penderfynu sut i’w fesur a’r pedwerydd yw penderfynu sut i fonitro ei effaith ar brofiadau’r unigolyn.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405916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Cyn i ni ddechrau trafod y cyd-destun deddfwriaethol a’r cyd-destun polisi i ansawdd, bydd yn ddefnyddiol i ni aros a meddwl am eich sefyllfa bresennol fel sefydliad. Felly, fel unigolyn neu mewn grŵp, cymerwch ddeg munud i feddwl am y prif elfennau mewn ansawdd yn eich sefydliad a sut mae ansawdd yn cael ei ddiffinio a’i hyrwyddo.</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Rhaid i ni ystyried beth yn union rydym yn ei fesur. Er enghraifft, bydd pawb yn adolygu polisïau a gweithdrefnau, bydd rheolwyr yn adolygu beth sydd mewn asesiadau, cynlluniau personol, dogfennau adolygu. Rydym yn gwybod bod rhaid i ni gyflawni’r dasg honno. Y cwestiwn yw beth rydym yn chwilio amdano. Felly, os awn yn ôl at yr egwyddorion ymarfer a drafodwyd yn gynharach, os oeddwn, er enghraifft, yn adolygu cynlluniau personol a’r adolygiadau o’r cynlluniau personol hynny, a fyddwn am weld tystiolaeth eu bod wedi’u cwblhau neu a fyddwn hefyd yn chwilio am dystiolaeth o lais, dewis a rheolaeth yr unigolyn, bod y cynllun wedi’i gydgynhyrchu, ei fod yn canolbwyntio ar ganlyniadau ac yn seiliedig ar gryfderau, ei fod yn cynnwys elfen o gymryd risgiau cadarnhaol a’i fod yn gymesur?</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ar ein pen ein hunain neu mewn grŵp, rhaid i ni ystyried o ddifrif beth yw’r elfennau allweddol neu’r disgrifiadau allweddol o ansawdd, sut maent yn cael eu hyrwyddo a sut rydym yn gwybod a ydynt yn cael effaith ar brofiad bywyd pob dydd yr unigolyn. Bydd llawer o’r drafodaeth am ansawdd a’r gweithgareddau a gynhelir yn cael ei seilio ar ansawdd y gofal sy’n cael ei ddarparu i’r unigolyn.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322698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Bydd o gymorth i ni sicrhau ein bod yn ystyried pob agwedd ar ansawdd. Mae ansawdd yn cynnwys y gofal sy’n canolbwyntio ar yr unigolyn, sy’n rhan helaeth o’n gwaith fel rydym wedi trafod drwy gydol yr hyfforddiant. Ond wrth feddwl am beth arall sydd wedi’i gynnwys yn y rheoliadau a’r canllawiau statudol, mae ansawdd hefyd yn cynnwys ymarfer diogel ac effeithiol, a threfniadau iechyd a diogelwch, fel trefniadau i reoli digwyddiadau, rheoli meddyginiaeth, trefniadau diogelu. Agwedd bwysig arall ar ansawdd yw arweinyddiaeth, rheoli a diwylliant (fel rydym newydd ei drafod mewn perthynas ag arweinyddiaeth dosturiol) lle’r oeddem wedi sôn am yr angen i ddiffinio, hyrwyddo, mesur a monitro, a sefydlu diwylliant y sefydliad. Mae pob un o’r pethau hyn yn dylanwadu ac yn effeithio ar ansawdd, fel y mae ein prosesau recriwtio, wrth sicrhau ein bod yn dilyn prosesau sefydlu, yn cofrestru ein staff gyda Gofal Cymdeithasol Cymru, a’n bod yn rhoi sylw i elfennau yn y rheoliadau a’r canllawiau sy’n ymwneud â’r gweithlu.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Er enghraifft, fel unigolyn cyfrifol byddwch yn cynnal adolygiadau o ansawdd gofal, yn cynnal ymweliadau, yn asesu a yw’r adnoddau’n ddigonol, yn cwblhau adroddiadau, ac ati. Felly, mae hyn yn eich atgoffa bod ansawdd yn cynnwys nifer o wahanol feysydd. Yr effaith ar brofiad yr unigolyn a gynorthwyir yw un o’r pethau pwysig, os nad y pwysicaf, i’w ystyried wrth werthuso ansawdd.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638848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AGC yn glir iawn yn ei chanllawiau fod adolygiad ansawdd gofal effeithiol yn un sy’n ceisio canfod y graddau y mae anghenion pobl yn cael eu diwallu, eu hawliau’n cael eu hyrwyddo a’u canlyniadau personol yn cael eu cyflawni drwy’r gwasanaeth sy’n cael ei ddarparu.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Rhaid i ni ystyried eto beth sy’n cael ei fesur. Felly mae’n glir iawn mai ansawdd yw’r elfen ganolog yn y ddeddfwriaeth. Mae gennym unigolion cyfrifol sydd â rôl a phwrpas allweddol o ran hyrwyddo ansawdd. Ond pa mor dda ydyn ni wrth ddiffinio ansawdd? Oherwydd os ewch yn ôl at y rheoliadau a’r canllawiau statudol, fe welwch fod nodweddion ansawdd yn britho’r holl ddogfennau. Nid yw’r nodweddion wedi’u datgan yn gryno ac mewn un lle.</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Bydd llawer o adolygiadau ansawdd gofal yn rhestru ac yn disgrifio nifer mawr o weithgareddau. Byddant yn cynnwys rhywfaint o brofiad yr unigolyn, ond mae hyn yn dystiolaeth feintiol ar y cyfan. Felly rhaid i ni ystyried beth fyddwn yn dweud yw ein safonau ansawdd fel sefydliad. At beth rydym yn anelu? Sut byddwn yn ei fesur a sut byddwn yn gwybod ein bod yn ei gyflawni? Ac mae angen i’r safonau ansawdd hynny fod yn glir o jargon, yn rhywbeth y mae pawb yn gallu uniaethu ag ef.</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282544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Dyma ran dau y sesiwn hyfforddi am arwain ar ansawdd mewn lleoliad a reoleiddir. Ynghylch rhan dau: gallwch ddefnyddio rhan dau mewn nifer o ffyrdd. Gallech ei chynnal fel sesiwn prynhawn yn ystod diwrnod llawn. Felly gallech gynnal rhan un yn y bore a rhan dau yn y prynhawn neu gallech gynnal rhan dau ar ddiwrnod arall gyda bwlch rhwng y ddwy sesiwn.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00:50:06:19 - 00:50:30:10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Anhysbys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Bydd hynny’n caniatáu i ni wneud rhywfaint o’r dysgu yn rhan un, mynd i ffwrdd, myfyrio, meddwl, ystyried yr ymarfer, dechrau gofyn cwestiynau gwahanol efallai, ysgrifennu pethau gwahanol yn y gwaith papur, ond ceisio rhoi ar waith rywfaint o’r dysgu yn rhan un wrth ymarfer ac wedyn myfyrio ar hynny ychydig yn rhan dau, os oeddech yn ei chynnal ar yr ail ddiwrnod.</a:t>
            </a: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ynghylch rhan dau: y nodau ac amcanion fyddai myfyrio ar yr hyn a ddysgwyd yn rhan un a sut mae’r ymarfer wedi’i siapio. Does dim disgwyl y bydd pethau wedi newid yn sylfaenol bob tro, ond y bydd rhywfaint o feddwl yn digwydd gyda rhywfaint o fyfyrio ac y ceir rhai mewnwelediadau newydd efallai i’ch ffordd o ymarfer.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00:50:50:20 - 00:51:15:21</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Anhysbys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hynny’n golygu beth rydych yn ei feddwl fel unigolyn neu fel sefydliad.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a:t>
            </a:fld>
            <a:endParaRPr lang="en-US"/>
          </a:p>
        </p:txBody>
      </p:sp>
    </p:spTree>
    <p:extLst>
      <p:ext uri="{BB962C8B-B14F-4D97-AF65-F5344CB8AC3E}">
        <p14:creationId xmlns:p14="http://schemas.microsoft.com/office/powerpoint/2010/main" val="1122537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 y gwelwch ar y sleidiau, mae’r rheoliadau a’r canllawiau yn glir ynghylch beth yw safon ansawdd. Mae gofyn iddi fod yn fesuradwy o ran gwybod beth sydd angen ei wneud i gyrraedd y safon ansawdd sydd wedi cael ei datgan. Mae gofyn iddi fod yn fesuradwy o ran yr effaith a gaiff ar yr unigolyn a’i brofiad bywyd pob dydd.</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Dylai’r safonau ansawdd fod wrth wraidd y datganiad o ddiben. Mae’n ddigon posibl y bydd cyfeiriad atynt yn eich llawlyfr gwybodaeth. Mae angen canolbwyntio arnynt yn ymweliadau chwarterol yr arolygydd cofrestredig. Mae angen iddynt fod yn amlwg yn y ffyrdd o gynhyrchu ac adolygu cynlluniau personol. Mae angen iddynt fod yn amlwg yn y ffordd y mae staff yn gweithio o ddydd i ddydd wrth gynorthwyo’r unigolyn, er enghraifft yn y ffordd y maent yn helpu i ddiwallu anghenion gofal personol yr unigolyn, ei gynorthwyo i fynd allan yn y gymuned, i fynd i’r ysgol, ac ati.</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180863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mae gwir angen i ni ystyried sut rydym yn diffinio ansawdd. Mae’n bwysig iawn tynnu ar yr ymarfer a wnaethoch o’r blaen yn meddwl ynghylch beth yn union rydym yn ei ddiffinio wrth ystyried ansawdd. Mae hyn yn bwysicach byth nawr gan fod angen i ddarparwyr gynnwys datganiad o gydymffurfiaeth yn y pedwar maes a welwch ar y sgrin yn y ffurflen flynyddol i AGC sydd angen ei chwblhau er mwyn cydymffurfio â’r rheoliadau yn y canllawiau statudol ar gyfer RISCA.</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Nid hwn yw’r math o ddatganiad sy’n dweud bod “pobl yn teimlo bod eu llais yn cael ei glywed” neu “fod ganddynt ddewis ynghylch eu gofal a chymorth a bod cyfleoedd yn cael eu darparu iddynt”. Rhaid i ni ddangos sut mae hynny’n digwydd. Felly beth yw’r broses? Drwy ba weithgarwch rydym yn sicrhau bod lleisiau pobl yn cael eu clywed? Sut byddwn yn gwybod bod hynny’n digwydd a pha effaith y mae’n ei chael ar brofiad unigolion?</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Mae’r un peth yn wir am yr ail, y trydydd a’r pedwerydd datganiad. Bydd y broses yn haws o lawer os bydd gennych set o safonau ansawdd sy’n glir ac yn cael eu mesur. Felly, wrth ystyried ansawdd, mae pawb yn meddwl yn nhermau beth maent yn ei weld, ei ddarllen, ei glywed.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Mae’r un peth yn berthnasol wrth anfon holiaduron am fodlonrwydd at staff, at unigolion sy’n derbyn cymorth, at aelodau o’r teulu, at randdeiliaid – mae angen i chi gasglu tystiolaeth a gwybodaeth ynghylch a yw’r pedwar peth hyn yn digwydd.</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angen bod yn ymwybodol iawn hefyd yn y prosesau ar gyfer deall a mesur ansawdd o’r elfen o ganolbwyntio ar yr unigolyn. Mae hyn yn eithaf anodd gan fod angen cyflawni llawer o weithgareddau. Byddwn yn annog yr holl ddarparwyr i aros a meddwl am yr holl brosesau rydym yn eu rhoi arwaith, fel yr holiaduron, yr arolygon, cyfarfodydd preswylwyr. A yw’r rhain yn rhoi cyfleoedd go iawn i’r unigolyn ddisgrifio ei brofiad i chi? Y cyfarfodydd i breswylwyr rydych yn eu cynnal – cymerwch gam yn ôl a meddwl o ddifrif a ydynt yn cael eu cynnal ar gyfer y preswylwyr neu ar gyfer y sefydliad sy’n darparu’r gwasanaeth. Gyda golwg ar y cwestiynau mewn holiaduron ac arolygon ar gyfer adolygiadau ansawdd gofal, a ydych yn gofyn cwestiynau ar sail beth rydych yn credu sydd angen ei wybod neu ar sail beth mae pobl am ddweud wrthych? Cofiwch bob amser am yr angen i ddatblygu dull o drafod ansawdd gofal sy’n seiliedig ar gydgynhyrchu.</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Os oeddwn i’n unigolyn cyfrifol ac yn gorfod ystyried sut byddwn yn cynnal yr adolygiad ansawdd gofal, mae’n debyg y byddwn yn eistedd gyda’r staff, gyda’r unigolion sy’n derbyn gofal a chymorth, gyda’u teuluoedd a’u ffrindiau, ac yn egluro iddynt beth yw fy rôl wrth adolygu, monitro a mesur ansawdd. Mae’n un o’r dibenion wrth gynnal ymweliadau rheolaidd. Mae angen i mi gael gwybod am brofiadau pob un ohonoch. Beth fyddech am ei ddweud wrthyf wrth ymgysylltu’n rheolaidd ac ym mha ffordd y byddech am wneud hynny?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Oherwydd, a bod yn hollol onest, faint o bobl a fyddai’n dewis llenwi holiadur yn hytrach nag eistedd a chael cwpanaid o de a theisen? Bydd plentyn mewn cartref preswyl plant yn fwy tebygol o roi gwybod i chi am ei brofiadau wrth gicio pêl ar y cae pêl-droed neu fwyta hufen iâ ar lan y môr. Felly mae gwir angen i chi feddwl am eich trefniadau ar gyfer casglu gwybodaeth am y pethau rydych yn eu gweld ar y sgrin, gan sicrhau eich bod yn canolbwyntio ar yr unigolyn ac yn meddwl am fesurau ansoddol i’w rhoi ar waith.</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Er enghraifft, os oes cwestiwn yn yr holiadur sy’n gofyn “a ydych chi’n hapus wrth dderbyn y gwasanaeth? A ydych chi’n hapus wrth fyw yn y cartref hwn?” a bod pobl yn cael y dewis o ateb ‘ydw’ neu ‘nac ydw’, pan ddaw’n fater o ysgrifennu’r adroddiad ar yr adolygiad ansawdd gofal, mae’n debyg y bydd yn dweud bod 98% o’r bobl yn y cartref preswyl hwn yn dweud eu bod yn hapus neu fod 89% o’r bobl yn y cartref preswyl hwn yn dweud eu bod yn teimlo’n ddiogel. Fodd bynnag, nid yw’n glir beth mae hynny’n ei olygu o ran ansawdd felly rhaid i chi ystyried sut i ehangu’r cwestiwn a gofyn “Beth sy’n gwneud i chi deimlo’n hapus? Pryd oedd y tro diwethaf i chi deimlo’n hapus? Beth sy’n digwydd o’ch cwmpas sy’n gwneud i chi deimlo’n ddiogel?”</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Hefyd, mae pawb am sicrhau bod pobl yn teimlo eu bod mor annibynnol â phosibl felly byddwn yn gofyn y cwestiwn “ydych chi’n teimlo’ch bod yn annibynnol? A yw’ch annibyniaeth yn cael ei hyrwyddo?” Bydd 92% yn ateb yn gadarnhaol. Ond sut rydw i’n gwybod beth yw annibyniaeth ym meddwl yr unigolyn a sut byddaf yn gwybod a ydym yn hyrwyddo hynny a pha effaith y mae hyn yn ei chael ar ansawdd bywyd yr unigolyn? Cymorth a gwybodaeth sy’n disgrifio sut mae pobl yn gweld annibyniaeth a pha gymorth y maent yn ei gael i’w sicrhau. Mae hynny’n rhoi darlun llawer cliriach o beth yw ansawdd.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2781021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dyma ymarfer lle gallwch roi cynnig ar ysgrifennu safon ansawdd ar gyfer eich sefydliad am bob un o’r datganiadau cydymffurfiaeth hyn. Gallech fyfyrio ar safonau ansawdd rydych eisoes wedi’u hysgrifennu neu feddwl am ysgrifennu rhai newydd.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Wrth ystyried y safonau ansawdd, meddyliwch o ddifrif ynghylch pa lens rydych edrych drwyddo wrth eu hysgrifennu. A oes gennych safon ansawdd sy’n dweud ein bod am sicrhau bod yr holl staff yn teimlo eu bod yn cael eu gwerthfawrogi wrth weithio yn ein sefydliad? A oes cwestiwn mewn holiadur i’r staff sy’n gofyn, “A ydych yn teimlo eich bod yn cael eich gwerthfawrogi?” Ni fydd yr ateb ‘ydw’ neu ‘nac ydw’ yn dweud wrthych a yw’r staff yn teimlo eu bod yn cael eu gwerthfawrogi. Ar y llaw arall, os byddaf yn mynd at y staff ac yn gofyn “Beth sy’n gwneud i chi deimlo’ch bod yn cael eich gwerthfawrogi wrth weithio yn y sefydliad hwn?” a’u bod yn dweud wrthyf beth sy’n gwneud iddynt deimlo hynny, byddaf am ddisgrifio eu profiad a beth maent yn ei ddweud wrthyf wrth fesur ansawdd. A ydw i am gael safon ansawdd sy’n dweud ein bod yn hyrwyddo’r canlyniadau ar gyfer unigolion neu a fyddaf yn ysgrifennu safon ansawdd sy’n edrych drwy lens yr unigolyn ac yn dweud “Rydw i’n gallu gwneud pethau sy’n gwneud i mi deimlo’n hapus, gallaf wneud y pethau rydw i’n eu mwynhau, gallaf gysgu yn y nos, rydw i’n gwybod pan ydw i’n teimlo’n ddiogel yn fy nghartref fy hun, mae gen i gyfleoedd i dreulio amser gyda fy ffrindiau a’r bobl sy’n bwysig i mi”. Sut byddwch yn mesur hyn? Gofynnwch gwestiwn amdano yn yr holiadur, chwiliwch yn y gwaith papur am dystiolaeth bod hyn yn digwydd, ystyriwch hyn wrth adolygu cynlluniau personol, gofynnwch i bobl rannu eu profiadau wrth gynnal ymweliadau ansawdd gofal.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3977905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Wrth ystyried yr ymarfer blaenorol ar ddatblygu safonau ansawdd, gallai’r model hwn fod yn un defnyddiol i ddod yn ôl ato a myfyrio arno gan ei fod yn ymwneud â dweud beth yw ein safonau ansawdd. A ydynt yn glir? A ydynt yn ddealladwy ac wedi’u diffinio?</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Mae’n golygu ystyried beth rydym yn ei fesur a sut byddwn yn cael y dystiolaeth i ddangos ein bod yn cyrraedd y safonau ansawdd neu beidio.</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Wedyn mae’n golygu ystyried sut byddwn yn defnyddio’r wybodaeth honno i fesur yr effaith ar ansawdd. Mae’n bwysig iawn ein bod yn ffurfio barn o ryw fath er nad ydw i’n meddwl am hynny mewn ffordd fiwrocrataidd. Ond, ar ddiwedd prosesau’r adolygiad o ansawdd gofal, rhaid i ni fod mewn lle i ddweud gyda’n gilydd mai dyma beth yw natur yr ansawdd yn ein sefydliad a dyma sut rydym yn gwybod ein bod yn sicrhau hynny ac yn gwybod pa effaith rydym yn ei chael.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Gellir cael adroddiadau ar adolygiadau o ansawdd gofal sy’n disgrifio ac yn rhestru pethau o dan gyfres o benawdau. Ond beth sydd ei angen mewn gwirionedd yw cynnal dadansoddiad a dod i gasgliad neu grynhoi natur yr ansawdd.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Model buddiol arall sy’n debyg i’r model hwn o ran casglu’r wybodaeth yw’r model myfyrio a dadansoddi sy’n gofyn “Beth? Felly beth? Nawr beth?”. Er enghraifft, wrth ysgrifennu a chloi adroddiad ar adolygiad o ansawdd gofal: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a:effectLst/>
                <a:latin typeface="Calibri" panose="020F0502020204030204" pitchFamily="34" charset="0"/>
                <a:ea typeface="Calibri" panose="020F0502020204030204" pitchFamily="34" charset="0"/>
                <a:cs typeface="Times New Roman" panose="02020603050405020304" pitchFamily="18" charset="0"/>
              </a:rPr>
              <a:t>Beth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yw’r wybodaeth rydw i wedi’i chasglu?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a:effectLst/>
                <a:latin typeface="Calibri" panose="020F0502020204030204" pitchFamily="34" charset="0"/>
                <a:ea typeface="Calibri" panose="020F0502020204030204" pitchFamily="34" charset="0"/>
                <a:cs typeface="Times New Roman" panose="02020603050405020304" pitchFamily="18" charset="0"/>
              </a:rPr>
              <a:t>Felly beth rydyn ni’n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ymfalchïo ynddo? Beth sy’n gweithio’n dda? Pa wahaniaeth rydym yn ei wneud ym mywydau pobl? Ydyn ni’n gwybod? A oes angen i ni weithio ar rywbeth? A oes meysydd sy’n peri pryder?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NAWR BETH sydd angen i ni ei wneud i ymateb i hyn? Hwn fydd y cynllun gweithredu.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Bydd y cynllun gweithredu sy’n codi o adolygiadau o ansawdd gofal yn un sy’n seiliedig ar gryfderau. Mae’n iawn cael cynllun gweithredu ar ôl adolygiad o ansawdd gofal sy’n dweud ein bod yn cydnabod bod rhywbeth penodol yn gweithio’n dda yn ein sefydliad, ein bod yn ymfalchïo ynddo ac mai un rhan o’n cynllun gweithredu yw parhau â hynny, cadw’r pwyslais, cadw’r egni sydd wedi’i fuddsoddi yn y pethau sy’n gweithio’n dda, a’n bod yn dweud hynny’n glir yn ein cynllun.</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Yn ail hanner y cynllun bydd y meysydd rydym yn gwybod bod angen gweithio arnynt a rhoi sylw iddynt a dyma sut byddwn yn gwneud hynny.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 peth arall i’w ystyried yw beth fydd yn digwydd i’r wybodaeth ar ôl cwblhau’r adroddiad ar yr adolygiad o ansawdd gofal. Rwyf yn gweld gwahanol ffyrdd o drin y wybodaeth rhwng darparwyr, rhai’n ei rhannu â’r darparwr gwasanaethau yn unig, neu’n ei rhannu â’r comisiynwyr yn unig, neu roi copi ohoni i’r staff yn unig (er na fydd yn cael ei rhannu â staff nac unigolion sy’n derbyn y gwasanaeth na’u teuluoedd mewn nifer mawr o sefydliadau).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Mae’n bwysig iawn ystyried yr ethos o ganolbwyntio ar yr unigolyn, cydgynhyrchu, gweithredu ar sail cryfderau, hyrwyddo llais, dewis a rheolaeth (yr holl egwyddorion hynny rydym wedi’u trafod drwy gydol y sesiynau hyfforddi) a sicrhau bod gwybodaeth am ganlyniadau’r adolygiad yn cael ei darparu i’r rheini a gymerodd ran ym mhroses yr adolygiad o ansawdd gofal.</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Mae’n debyg y byddai’n ormod rhoi copi o’r adroddiad llawn, ond byddai crynodeb gweledol sy’n cael ei rhannu â staff, aelodau o deuluoedd, unigolion, a chomisiynwyr yn dangos y casgliadau o brosesau’r adolygiad o ansawdd gofal yn gallu bod yn haws ei ddarllen. Unwaith eto, mae’r model “Beth? Felly beth? Nawr beth?” yn fframwaith defnyddiol lle gallwch ddweud mai hyn yw’r peth rydym yn ymfalchïo ynddo, dyma beth rydym yn ei wneud yn dda, dyma’r pethau rydym yn gwybod bod angen i ni weithio arnynt, dyma’r pethau y byddwn yn parhau i ymdrechu ynddynt, a dyma sut byddwn yn gweithio ar y meysydd sydd angen eu datblygu.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Dylai proses yr adolygiad o ansawdd gofal fod yn un gynhwysol, nid yn unig pan fydd pobl yn cyfrannu iddi, ond hefyd pan fydd pobl yn clywed am ganlyniadau’r adolygiad hwnnw. Dylid rhannu’r canlyniadau hynny’n onest ac yn agored gyda phobl yn unol ag egwyddorion arweinyddiaeth dosturiol, y ddyletswydd gonestrwydd, ac ati.</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425476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3485043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er mwyn crynhoi’r negeseuon allweddol sydd wedi codi yn y sesiwn: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kern="100">
                <a:effectLst/>
                <a:latin typeface="Calibri" panose="020F0502020204030204" pitchFamily="34" charset="0"/>
                <a:ea typeface="Calibri" panose="020F0502020204030204" pitchFamily="34" charset="0"/>
                <a:cs typeface="Times New Roman" panose="02020603050405020304" pitchFamily="18" charset="0"/>
              </a:rPr>
              <a:t>Mae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perthynas agos iawn rhwng y Ddeddf Gwasanaethau Cymdeithasol a Llesiant a RISCA. Mae’r ddwy ddeddf yn ategu ei gilydd yn effeithiol. Mae nifer o’r cysyniadau, egwyddorion a thermau sydd yn RISCA yn dibynnu’n helaeth ar y manylion sydd yn y Ddeddf Gwasanaethau Cymdeithasol a Llesiant. Felly mae’n bwysig iawn i ni ddeall y cysylltiadau rhwng y ddwy ddeddf. </a:t>
            </a:r>
          </a:p>
          <a:p>
            <a:pPr marL="285750" indent="-285750">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kern="100">
                <a:effectLst/>
                <a:latin typeface="Calibri" panose="020F0502020204030204" pitchFamily="34" charset="0"/>
                <a:ea typeface="Calibri" panose="020F0502020204030204" pitchFamily="34" charset="0"/>
                <a:cs typeface="Times New Roman" panose="02020603050405020304" pitchFamily="18" charset="0"/>
              </a:rPr>
              <a:t>Rydym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wedi edrych ar y pwysigrwydd o ddiffinio, deall a mesur ansawdd drwy lygaid yr unigolyn yn bennaf, gan hepgor y jargon. Bydd y datganiadau cyffredinol yn ddiystyr os na fyddwn yn gofyn y cwestiynau “beth felly?” ac yn deall beth yn union mae hyn yn ei olygu i unigolion.</a:t>
            </a:r>
          </a:p>
          <a:p>
            <a:pPr marL="285750" indent="-285750">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kern="100">
                <a:effectLst/>
                <a:latin typeface="Calibri" panose="020F0502020204030204" pitchFamily="34" charset="0"/>
                <a:ea typeface="Calibri" panose="020F0502020204030204" pitchFamily="34" charset="0"/>
                <a:cs typeface="Times New Roman" panose="02020603050405020304" pitchFamily="18" charset="0"/>
              </a:rPr>
              <a:t>Drwy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gydol y sesiynau, rydym wedi ystyried dulliau seiliedig ar gryfderau. Cofiwch nad mater o gofnodi pethau sy’n gweithio’n dda yn unig yw’r dull seiliedig ar gryfderau. Y dull seiliedig ar gryfderau sy’n ategu ac yn ymgorffori ein ffordd o ymarfer ac mae’n gyson â’r egwyddorion ymarfer. Mae’n mynd law yn llaw â’r ffordd rydym yn hyrwyddo ac yn sicrhau ansawdd yn ein sefydliadau. </a:t>
            </a:r>
          </a:p>
          <a:p>
            <a:pPr marL="285750" indent="-285750">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kern="100">
                <a:effectLst/>
                <a:latin typeface="Calibri" panose="020F0502020204030204" pitchFamily="34" charset="0"/>
                <a:ea typeface="Calibri" panose="020F0502020204030204" pitchFamily="34" charset="0"/>
                <a:cs typeface="Times New Roman" panose="02020603050405020304" pitchFamily="18" charset="0"/>
              </a:rPr>
              <a:t>Ac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yn olaf, mae arweinyddiaeth dosturiol yn ffordd effeithiol i hyrwyddo’r dull seiliedig  ar gryfderau. Mae’n gyson â’r egwyddorion ymarfer. Mae’n elfen allweddol yn y ffordd rydym yn sicrhau ansawdd yn ein sefydliadau.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os byddwn yn dod â’r holl agweddau hyn ynghyd, byddwn mewn lle i allu hyrwyddo ansawdd mewn lleoliadau a reoleiddir drwy lens yr unigolyn.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2865004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Mae’n bwysig iawn eich bod yn treulio ychydig o amser yn crynhoi’r holl wybodaeth rydych wedi’i chael a’ch myfyrdodau yn ystod yr hyfforddiant ac yn eu troi’n rhywbeth sy’n ystyrlon i chi fel unigolyn, fel tîm a/neu fel sefydliad.</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Un o’r ffyrdd i chi wneud hynny yw myfyrio ar y deunyddiau, myfyrio ar y dysgu ac ar yr holl drafodaethau a gafwyd ac ymrwymo i roi’r gorau i wneud un peth o ganlyniad i’r sesiynau, ymrwymo i ddechrau gwneud un peth o ganlyniad i’r dysgu a’r myfyrio ac ymrwymo i barhau i wneud un peth.</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Cadwch y rhain yn fyw, dewch yn ôl atynt a’u hadolygu. Nid eu hadolygu drwy ddweud eich bod wedi’u cyflawni’n unig, ond eu hadolygu drwy ofyn y cwestiwn “felly beth?” Dywedwch wrthych eich hun “Rydw i wedi gallu gwneud hynny. Felly beth yw’r gwahaniaeth y mae’n ei wneud?”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2994943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dyna ddiwedd y sesiwn. Diolch yn fawr i chi am gymryd rhan, am wrando ac am eich holl fyfyrdodau fel unigolion a’ch trafodaethau mewn grŵp.</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221918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Yn rhan dau byddwn yn rhoi mwy o sylw i’r dull ymarfer yn seiliedig ar gryfderau ac yn cyflwyno egwyddorion arweinyddiaeth dosturiol er mwyn datblygu’r dull seiliedig ar gryfderau a rhoi arweiniad ar sut y gallwn siapio safonau ansawdd a sut mae’r rhain yn cyfrannu i’n hadolygiadau o ansawdd gofal fel darparwyr.</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Gyda golwg ar ansawdd, un o’r pethau allweddol yw bod yn glir ynghylch beth yw’r diffiniad o ansawdd yn y sefydliad. Beth yw ei natur? Beth mae’n ei olygu? Sut byddai pobl yn ei brofi? Sut mae hynny’n cael ei hyrwyddo ar draws y sefydliad fel bod pawb yn ei ddeall?</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Sut mae’n cael ei fesur er mwyn sicrhau ein bod yn ei gyflawni? Ac wedyn sut mae’n cael ei fonitro i weld pa effaith rydym yn ei chael ar fywydau’r unigolion rydym yn eu cynorthwyo?</a:t>
            </a: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Dyna’r thema yn sesiwn rhan dau: parhau i ystyried ein dull o weithio gyda phobl drwy ddull seiliedig ar gryfderau, lle mae hynny’n rhywbeth sy’n cael ei drafod yn aml.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a:t>
            </a:fld>
            <a:endParaRPr lang="en-US"/>
          </a:p>
        </p:txBody>
      </p:sp>
    </p:spTree>
    <p:extLst>
      <p:ext uri="{BB962C8B-B14F-4D97-AF65-F5344CB8AC3E}">
        <p14:creationId xmlns:p14="http://schemas.microsoft.com/office/powerpoint/2010/main" val="140822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 roeddem wedi trafod yn rhan un, mae’n fwy na mater o ddim ond sylwi ar y cryfderau. Mae angen canfod beth sy’n gweithio ac mae angen meddwl am beth mae’r unigolyn yn gallu ei wneud. Rhaid i ni ei weld fel dull o weithredu, dull o weithredu sydd wedyn yn cyfrannu at annibyniaeth, cadernid, dewis ar gyfer pobl a gwella llesiant.</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Rhaid i ni feddwl am ddull seiliedig ar gryfderau mewn nifer o gyd-destunau. Er enghraifft, gallem fod am wella sefyllfa’r unigolyn a byddwn yn defnyddio’r cryfderau hynny er mwyn gwella ei sefyllfa. Neu gallem fod am gynnal sefyllfa bresennol yr unigolyn a gallwn wneud hynny. Mae angen i ni feddwl sut byddwn yn mabwysiadu dull seiliedig ar gryfderau er mwyn gwneud hynny.</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Ond gellid cael achos hefyd lle mae sefyllfa’r unigolyn yn debygol o ddirywio a bod angen i ni feddwl sut byddwn yn cadw cymaint â phosibl o’i annibyniaeth, cadernid a dewis er gwaethaf y dirywiad hwnnw yn amgylchiadau’r unigolyn.</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Rhaid i ddull seiliedig ar gryfderau fod yn un cydweithredol. Rhaid iddo olygu mwy na dim ond dweud wrth yr unigolyn beth mae’n ei wneud yn dda. Os ydym i wneud defnydd priodol o gryfderau pobl, rhaid i’r unigolyn gael rhywfaint o hunanhyder a mewnwelediad o ran beth yw ei gryfderau er mwyn deall beth mae’n gallu ei wneud drosto’i hun.</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angen i ni ddeall a yw’r unigolyn yn gallu ymddiried mewn pobl eraill a theimlo’n gyfforddus wrth gael pobl eraill yn ei helpu, neu a yw’n teimlo ei fod yn gallu cael mynediad at gymorth yn ei gymuned.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Rhaid i’r dull o weithredu fod yn un cymesur a hyblyg ac yn addas i amgylchiadau’r unigolyn. Ond fel yr enghraifft a drafodwyd yn gynharach am allu Betty i yrru car – pan ydych yn siarad â hi, mae’n dweud nad yw wedi gyrru car ers 2 flynedd am ei bod wedi colli hyder ac nad yw’n debygol o yrru car eto.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Wrth ystyried plant, bydd y cyfeiriadau at gryfderau ar gyfer plentyn penodol yn ymwneud â’r ffaith ei fod yn mynd i’r ysgol. Ond heb ofyn y cwestiwn “felly beth?”, nid oes cyd-destun i ddangos beth mae hyn yn ei olygu i’r plentyn a pham mae hyn yn gryfder ganddo. Ai’r ffaith ei fod yn mynd i’r ysgol a’r cryfder sy’n gysylltiedig â hynny oherwydd yr amser y mae’n ei dreulio yn yr ysgol, am nad yw yn y cartref ac yn agored i effaith y cam-drin domestig rhwng rhieni yn y cartref? Ai’r ffaith ei fod yn chwarae ar yr iard pan fydd yn yr ysgol, ac mai hwnnw yw’r unig gyfle sydd ganddo i ddatblygu ei sgiliau cymdeithasol a threulio amser gyda chyfoedion? Ai am mai’r pryd ysgol y mae’n ei gael yw’r unig bryd poeth, maethlon y mae’n ei gael y diwrnod hwnnw? Neu am mai’r cogydd neu’r glanhäwr yn yr ysgol yw’r oedolyn y mae’r plentyn yn ymddiried ynddo ac yn gwybod y gall fynd ato i siarad ag ef?</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unwaith eto, nid y datganiadau cyffredinol lefel uchel rydym yn chwilio amdanynt. Y peth pwysig yw’r manylion am gyd-destun yr unigolyn: beth mae’n ei olygu i’r unigolyn?</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Bydd y dull seiliedig ar gryfderau yn mynd law yn llaw â pharodrwydd i gymryd risgiau cadarnhaol. Os gallwn adnabod cryfderau’r unigolyn, gallwn eu defnyddio. Gallwn wneud defnydd priodol o’r cryfderau hynny er mwyn helpu i liniaru unrhyw risgiau sydd wedi’u canfod i’r unigolyn hwnnw.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3191F2-D619-EE49-90AF-6717E8773083}" type="slidenum">
              <a:rPr lang="en-US" smtClean="0"/>
              <a:t>4</a:t>
            </a:fld>
            <a:endParaRPr lang="en-US"/>
          </a:p>
        </p:txBody>
      </p:sp>
    </p:spTree>
    <p:extLst>
      <p:ext uri="{BB962C8B-B14F-4D97-AF65-F5344CB8AC3E}">
        <p14:creationId xmlns:p14="http://schemas.microsoft.com/office/powerpoint/2010/main" val="319572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Yn y bôn, mae’r dull seiliedig ar gryfderau yn canolbwyntio ar beth sy’n bwysig i’r unigolyn, ac nid yw’n ymwneud dim ond â chanfod beth mae’n gallu ei wneud drosto’i hun, ond hefyd pwy a beth sydd o’i amgylch i’w helpu. Er enghraifft, efallai mai pwrpas rhai o’n gweithgareddau fel ymarferydd yw cysylltu unigolion ag aelodau o’u cymuned.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Er enghraifft, rydym yn gwybod bod dau neu dri o unigolion yn byw yn yr un stad dai nad ydynt yn mynd o’r tŷ, sy’n teimlo eu bod wedi’u hynysu, a bod hynny’n cael effaith ar eu llesiant. Felly gallent fod ag angen rhyw fath o ofal neu gymorth i ddelio â chanlyniadau’r ynysigrwydd. Allwn ni feddwl am ffordd i ddod â’r unigolion hynny i gysylltiad â’i gilydd?</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 peth diddorol am y dull seiliedig ar gryfderau yw ei fod yn golygu cydweithredu, a derbyn hefyd ei fod yn ymwneud â’r ffordd y mae’r unigolyn yn ei weld ei hun. Bydd llawer o’r unigolion rydym yn gweithio gyda nhw wedi clywed sgyrsiau o’u hamgylch ar ryw adeg yn disgrifio’r pethau nad ydyn nhw’n cael eu gwneud a phethau na allan nhw eu gwneud, pethau na allwn ganiatáu iddynt eu gwneud am fod risg yn gysylltiedig â nhw neu am y byddant yn cael effaith niweidiol ar yr unigolyn. Felly rhaid i ni feddwl ynghylch sut byddwn yn mabwysiadu’r dull seiliedig ar gryfderau lle mae tôn neu natur unrhyw drafodaeth neu gysylltiad â’r unigolyn wedi bod yn ymwneud â dynodi’r cymorth sydd ei angen arno am nad yw’n gallu gwneud pethau penodol ac am fod risgiau’n gysylltiedig â nhw.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3191F2-D619-EE49-90AF-6717E8773083}" type="slidenum">
              <a:rPr lang="en-US" smtClean="0"/>
              <a:t>5</a:t>
            </a:fld>
            <a:endParaRPr lang="en-US"/>
          </a:p>
        </p:txBody>
      </p:sp>
    </p:spTree>
    <p:extLst>
      <p:ext uri="{BB962C8B-B14F-4D97-AF65-F5344CB8AC3E}">
        <p14:creationId xmlns:p14="http://schemas.microsoft.com/office/powerpoint/2010/main" val="296563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gwybod sut mae’r unigolyn yn ei weld ei hun a’i sefyllfa, yn gweld ei fyd ei hun, yn wirioneddol bwysig</a:t>
            </a:r>
            <a:r>
              <a:rPr lang="cy-GB" sz="1800" kern="100">
                <a:effectLst/>
                <a:latin typeface="Calibri" panose="020F0502020204030204" pitchFamily="34" charset="0"/>
                <a:ea typeface="Calibri" panose="020F0502020204030204" pitchFamily="34" charset="0"/>
                <a:cs typeface="Times New Roman" panose="02020603050405020304" pitchFamily="18" charset="0"/>
              </a:rPr>
              <a:t>. Wrth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wrando ar aelodau’r teulu, wrth wrando ar ymarferwyr eraill, wrth wrando ar gymdogion, gofalwyr, ffrindiau, pwy maen nhw’n ei ddisgrifio mewn gwirionedd o gymharu â’r ffordd y byddai’r unigolyn yn ei ddisgrifio ei hun</a:t>
            </a:r>
            <a:r>
              <a:rPr lang="cy-GB" sz="1800" kern="100">
                <a:effectLst/>
                <a:latin typeface="Calibri" panose="020F0502020204030204" pitchFamily="34" charset="0"/>
                <a:ea typeface="Calibri" panose="020F0502020204030204" pitchFamily="34" charset="0"/>
                <a:cs typeface="Times New Roman" panose="02020603050405020304" pitchFamily="18" charset="0"/>
              </a:rPr>
              <a:t>. </a:t>
            </a:r>
            <a:br>
              <a:rPr lang="cy-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Yn bwysicach na hynny, a fyddwn byth gofyn i’r unigolion pwy maent yn ei weld wrth edrych i’r drych? Felly os cymeraf y fenyw honno, er enghraifft, a gofyn “Pan fyddwch yn edrych i’r drych, pwy rydych yn </a:t>
            </a:r>
            <a:r>
              <a:rPr lang="cy-GB" sz="1800" kern="100">
                <a:effectLst/>
                <a:latin typeface="Calibri" panose="020F0502020204030204" pitchFamily="34" charset="0"/>
                <a:ea typeface="Calibri" panose="020F0502020204030204" pitchFamily="34" charset="0"/>
                <a:cs typeface="Times New Roman" panose="02020603050405020304" pitchFamily="18" charset="0"/>
              </a:rPr>
              <a:t>ei weld?”.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Mae’r sgwrs honno’n rhoi mewnwelediad i mi i’r ffordd y mae’n ei gweld ei hun a gallai hynny arwain at sgwrs ynghylch beth sy’n bwysig iddi hi a beth yw ei chryfderau</a:t>
            </a:r>
            <a:r>
              <a:rPr lang="cy-GB" sz="1800" kern="100">
                <a:effectLst/>
                <a:latin typeface="Calibri" panose="020F0502020204030204" pitchFamily="34" charset="0"/>
                <a:ea typeface="Calibri" panose="020F0502020204030204" pitchFamily="34" charset="0"/>
                <a:cs typeface="Times New Roman" panose="02020603050405020304" pitchFamily="18" charset="0"/>
              </a:rPr>
              <a:t>. Mae </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elfen o hyd sy’n gwneud yr unigolyn hwnnw’n unigryw. Felly os byddwn yn ei chydnabod, byddwn yn gallu hyrwyddo’r cyfleoedd wedyn.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Rhannwyd enghraifft â mi’n ddiweddar o fenyw a fu’n fydwraig am flynyddoedd lawer a’r staff wedi sylwi ei bod yn mynd at aelodau’r staff yn aml gan afael yn eu breichiau a holi i weld a oeddent yn iawn, gan roi sylw mawr i iechyd y staff. A dim ond wrth geisio deall y rheswm dros yr ymddygiad hwn, gan fod dementia gan y fenyw ac nad oedd yn gallu cyfleu mewn geiriau pam roedd yn ymddwyn felly, bryd hynny roedd y staff wedi dechrau deall hanes y fenyw a’r ffaith ei bod yn arfer bod yn fydwraig. Felly beth wnaeth y staff oedd mynd ar eBay a phrynu un o’r hen declynnau mesur pwysau gwaed y byddai’r fenyw wedi’i ddefnyddio wrth ymarfer fel bydwraig. Nawr mae hi’n mynd o gwmpas yn mesur pwysau gwaed yr aelodau staff yn rheolaidd achos dyna’r ffordd y mae’n gallu dangos ei bod yn gofalu am bobl.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Rydw i wedi gweld enghraifft o unigolyn a oedd yn arfer bod yn bennaeth ysgol ac unwaith yr wythnos byddai’r staff yn dod ato gyda’u llyfrau ysgrifennu a’u pinnau ysgrifennu ac yn eistedd wrth y bwrdd gyda’r gŵr bonheddig hwn a byddai’n rhoi gwers fel pe bai yn ôl yn yr ysgol.</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Enghraifft arall yw gŵr sy’n curo ar ddrws y swyddfa bob diwrnod yn y cartref preswyl lle mae’n byw er mwyn casglu ei gyflog (sy’n ddim ond arian papur). Roedd y gŵr hwn yn arfer bod yn löwr a dyma sut byddai’n casglu ei arian – beth oedd yn bwysig iddo ef oedd ei rôl fel yr un a oedd yn dod ag arian i’r aelwyd ac yn rhoi bwyd ar y bwrdd ac yn gofalu am ei deulu. Nid yw wedi colli’r elfen honno o hunaniaeth a phwrpas.</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meddyliwch o ddifrif ar y dechrau, pwy rydych yn ei weld? Pwy rydych yn ei ddisgrifio? A ydym yn treulio digon o amser yn ceisio deall yr un y mae’r unigolyn yn ei weld yn y drych? A ydym yn gofyn i’r unigolyn pwy y mae’n ei weld wrth edrych i’r drych? Achos mae hynny’n fan cychwyn i sgyrsiau i gael gwybod yn iawn pwy yw’r unigolyn.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97BDB-75B6-4650-A329-33F919DBE8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94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Os ydw i’n gweithio gyda phlant a phobl ifanc, byddaf yn gofyn iddynt pwy y maent yn ei weld. A ydynt yn eu gweld eu hunain yn arwyr, yn rhywun sy’n gryf ac yn hyderus, neu a ydynt yn eu gweld eu hunain mewn golau gwahanol, am fod pobl eraill wedi rhoi disgrifiad negyddol ohonynt efallai? A fyddaf yn gofyn iddynt a allent fod yn uwcharwr neu fod â gallu goruwchnaturiol? Beth fyddai hwnnw?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4449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rhywbeth arall am y ffordd rydyn ni a phawb arall yn gweld yr unigolyn ac am y ffordd y mae’r unigolyn yn ei weld ei hun. Wrth feddwl am ein dull seiliedig ar gryfderau, un ymarferiad y gallwch ei wneud drwy fyfyrio ar eich pen eich hun neu mewn grŵp yw dechrau meddwl sut rydych chi fel sefydliad yn gweithio mewn ffordd sy’n seiliedig ar gryfderau.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Nid yw hyn yn golygu dweud wrth rywun ei fod wedi gwneud gwaith da, anfon neges e-bost bersonol wedyn, prynu teisennau un diwrnod, neu roi hanner awr ychwanegol am ginio i rywun.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Meddyliwch o ddifrif sut rydych yn gweithio mewn ffordd seiliedig ar gryfderau yn eich sefydliad, fel arweinydd neu fel rheolwr, neu o ran y ffordd rydych yn gweld arweinwyr neu reolwyr yn gweithredu. Beth yw </a:t>
            </a:r>
            <a:r>
              <a:rPr lang="cy-GB" sz="1800" kern="100">
                <a:effectLst/>
                <a:latin typeface="Calibri" panose="020F0502020204030204" pitchFamily="34" charset="0"/>
                <a:ea typeface="Calibri" panose="020F0502020204030204" pitchFamily="34" charset="0"/>
                <a:cs typeface="Times New Roman" panose="02020603050405020304" pitchFamily="18" charset="0"/>
              </a:rPr>
              <a:t>eu hymddygiadau</a:t>
            </a:r>
            <a:r>
              <a:rPr lang="cy-GB" sz="1800" kern="100" dirty="0">
                <a:effectLst/>
                <a:latin typeface="Calibri" panose="020F0502020204030204" pitchFamily="34" charset="0"/>
                <a:ea typeface="Calibri" panose="020F0502020204030204" pitchFamily="34" charset="0"/>
                <a:cs typeface="Times New Roman" panose="02020603050405020304" pitchFamily="18" charset="0"/>
              </a:rPr>
              <a:t>, eu nodweddion, eu gweithgareddau o ran eu ffordd o arwain.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Os ydych yn arweinydd ac yn rheolwr ac wedi gweld eich staff yn gweithio ac yn rhyngweithio ac yn ymwneud ag unigolion, meddyliwch am beth rydych yn eu gweld yn ei wneud a/neu beth rydych yn eu clywed yn ei ddweud. A yw hyn yn dangos i chi, yn rhoi lle i chi gredu, fod staff yn gweithio mewn ffordd seiliedig ar gryfderau?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Os ydych yn aelod staff, beth rydych yn ei wneud i hyrwyddo dull seiliedig ar gryfderau wrth weithio a chynorthwyo unigolion?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Meddyliwch o ddifrif am y gwahaniaeth rydych yn ei wneud – y cwestiwn “felly beth?” yw hyn eto. Felly, pa effaith y mae’r dull hwn yn ei chael ar y ffordd o ddiwallu anghenion unigolion a chyflawni canlyniadau?</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Felly nid yw’n ddim ond mater o ddisgrifio sut rydw i/rydyn ni’n gweithio a/neu’n arwain. Mae’n ymwneud â’r effaith y mae’n ei chael a’r gwahaniaeth y mae’n ei wneud.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276867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 mabwysiadu dull seiliedig ar gryfderau yn golygu ein bod yn edrych mewn ffordd gydweithredol ar gryfderau’r unigolyn, ei alluoedd, ei amgylchiadau, a’r bobl a’r pethau o’i amgylch.</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Mae’n golygu troi oddi wrth y syniad mai’r diffyg yw’r broblem, y risg, yr her, amcan yr ymyriad.</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kern="100" dirty="0">
                <a:effectLst/>
                <a:latin typeface="Calibri" panose="020F0502020204030204" pitchFamily="34" charset="0"/>
                <a:ea typeface="Calibri" panose="020F0502020204030204" pitchFamily="34" charset="0"/>
                <a:cs typeface="Times New Roman" panose="02020603050405020304" pitchFamily="18" charset="0"/>
              </a:rPr>
              <a:t>Mae’n bwysig cofio nad yw’r dull seiliedig ar gryfderau yn ymwneud â threfnu gwasanaethau’n unig. Rhaid i ni ystyried pa mor gydnerth, pa mor annibynnol fyddai’r unigolyn heb y gwasanaethau hynny</a:t>
            </a:r>
            <a:r>
              <a:rPr lang="cy-GB" sz="1800" kern="100">
                <a:effectLst/>
                <a:latin typeface="Calibri" panose="020F0502020204030204" pitchFamily="34" charset="0"/>
                <a:ea typeface="Calibri" panose="020F0502020204030204" pitchFamily="34" charset="0"/>
                <a:cs typeface="Times New Roman" panose="02020603050405020304" pitchFamily="18" charset="0"/>
              </a:rPr>
              <a:t>. </a:t>
            </a:r>
            <a:endParaRPr lang="cy-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3191F2-D619-EE49-90AF-6717E8773083}" type="slidenum">
              <a:rPr lang="en-US" smtClean="0"/>
              <a:t>9</a:t>
            </a:fld>
            <a:endParaRPr lang="en-US"/>
          </a:p>
        </p:txBody>
      </p:sp>
    </p:spTree>
    <p:extLst>
      <p:ext uri="{BB962C8B-B14F-4D97-AF65-F5344CB8AC3E}">
        <p14:creationId xmlns:p14="http://schemas.microsoft.com/office/powerpoint/2010/main" val="1277988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6/7/2024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EB5E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6/7/2024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6/7/2024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6/7/2024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6/7/2024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0C110-BC69-AEC8-2BC4-DF662A922A02}"/>
              </a:ext>
            </a:extLst>
          </p:cNvPr>
          <p:cNvSpPr/>
          <p:nvPr userDrawn="1"/>
        </p:nvSpPr>
        <p:spPr>
          <a:xfrm>
            <a:off x="6936363" y="-2"/>
            <a:ext cx="2207637" cy="6858000"/>
          </a:xfrm>
          <a:custGeom>
            <a:avLst/>
            <a:gdLst>
              <a:gd name="connsiteX0" fmla="*/ 0 w 2207637"/>
              <a:gd name="connsiteY0" fmla="*/ 0 h 6858000"/>
              <a:gd name="connsiteX1" fmla="*/ 596062 w 2207637"/>
              <a:gd name="connsiteY1" fmla="*/ 0 h 6858000"/>
              <a:gd name="connsiteX2" fmla="*/ 1103819 w 2207637"/>
              <a:gd name="connsiteY2" fmla="*/ 0 h 6858000"/>
              <a:gd name="connsiteX3" fmla="*/ 1677804 w 2207637"/>
              <a:gd name="connsiteY3" fmla="*/ 0 h 6858000"/>
              <a:gd name="connsiteX4" fmla="*/ 2207637 w 2207637"/>
              <a:gd name="connsiteY4" fmla="*/ 0 h 6858000"/>
              <a:gd name="connsiteX5" fmla="*/ 2207637 w 2207637"/>
              <a:gd name="connsiteY5" fmla="*/ 571500 h 6858000"/>
              <a:gd name="connsiteX6" fmla="*/ 2207637 w 2207637"/>
              <a:gd name="connsiteY6" fmla="*/ 1143000 h 6858000"/>
              <a:gd name="connsiteX7" fmla="*/ 2207637 w 2207637"/>
              <a:gd name="connsiteY7" fmla="*/ 1577340 h 6858000"/>
              <a:gd name="connsiteX8" fmla="*/ 2207637 w 2207637"/>
              <a:gd name="connsiteY8" fmla="*/ 2286000 h 6858000"/>
              <a:gd name="connsiteX9" fmla="*/ 2207637 w 2207637"/>
              <a:gd name="connsiteY9" fmla="*/ 2857500 h 6858000"/>
              <a:gd name="connsiteX10" fmla="*/ 2207637 w 2207637"/>
              <a:gd name="connsiteY10" fmla="*/ 3566160 h 6858000"/>
              <a:gd name="connsiteX11" fmla="*/ 2207637 w 2207637"/>
              <a:gd name="connsiteY11" fmla="*/ 4206240 h 6858000"/>
              <a:gd name="connsiteX12" fmla="*/ 2207637 w 2207637"/>
              <a:gd name="connsiteY12" fmla="*/ 4709160 h 6858000"/>
              <a:gd name="connsiteX13" fmla="*/ 2207637 w 2207637"/>
              <a:gd name="connsiteY13" fmla="*/ 5349240 h 6858000"/>
              <a:gd name="connsiteX14" fmla="*/ 2207637 w 2207637"/>
              <a:gd name="connsiteY14" fmla="*/ 5783580 h 6858000"/>
              <a:gd name="connsiteX15" fmla="*/ 2207637 w 2207637"/>
              <a:gd name="connsiteY15" fmla="*/ 6355080 h 6858000"/>
              <a:gd name="connsiteX16" fmla="*/ 2207637 w 2207637"/>
              <a:gd name="connsiteY16" fmla="*/ 6858000 h 6858000"/>
              <a:gd name="connsiteX17" fmla="*/ 1611575 w 2207637"/>
              <a:gd name="connsiteY17" fmla="*/ 6858000 h 6858000"/>
              <a:gd name="connsiteX18" fmla="*/ 1037589 w 2207637"/>
              <a:gd name="connsiteY18" fmla="*/ 6858000 h 6858000"/>
              <a:gd name="connsiteX19" fmla="*/ 0 w 2207637"/>
              <a:gd name="connsiteY19" fmla="*/ 6858000 h 6858000"/>
              <a:gd name="connsiteX20" fmla="*/ 0 w 2207637"/>
              <a:gd name="connsiteY20" fmla="*/ 6217920 h 6858000"/>
              <a:gd name="connsiteX21" fmla="*/ 0 w 2207637"/>
              <a:gd name="connsiteY21" fmla="*/ 5646420 h 6858000"/>
              <a:gd name="connsiteX22" fmla="*/ 0 w 2207637"/>
              <a:gd name="connsiteY22" fmla="*/ 5074920 h 6858000"/>
              <a:gd name="connsiteX23" fmla="*/ 0 w 2207637"/>
              <a:gd name="connsiteY23" fmla="*/ 4503420 h 6858000"/>
              <a:gd name="connsiteX24" fmla="*/ 0 w 2207637"/>
              <a:gd name="connsiteY24" fmla="*/ 4137660 h 6858000"/>
              <a:gd name="connsiteX25" fmla="*/ 0 w 2207637"/>
              <a:gd name="connsiteY25" fmla="*/ 3497580 h 6858000"/>
              <a:gd name="connsiteX26" fmla="*/ 0 w 2207637"/>
              <a:gd name="connsiteY26" fmla="*/ 3131820 h 6858000"/>
              <a:gd name="connsiteX27" fmla="*/ 0 w 2207637"/>
              <a:gd name="connsiteY27" fmla="*/ 2560320 h 6858000"/>
              <a:gd name="connsiteX28" fmla="*/ 0 w 2207637"/>
              <a:gd name="connsiteY28" fmla="*/ 1851660 h 6858000"/>
              <a:gd name="connsiteX29" fmla="*/ 0 w 2207637"/>
              <a:gd name="connsiteY29" fmla="*/ 1143000 h 6858000"/>
              <a:gd name="connsiteX30" fmla="*/ 0 w 2207637"/>
              <a:gd name="connsiteY30" fmla="*/ 502920 h 6858000"/>
              <a:gd name="connsiteX31" fmla="*/ 0 w 2207637"/>
              <a:gd name="connsiteY31" fmla="*/ 0 h 6858000"/>
              <a:gd name="connsiteX0" fmla="*/ 0 w 2207637"/>
              <a:gd name="connsiteY0" fmla="*/ 0 h 6858000"/>
              <a:gd name="connsiteX1" fmla="*/ 529833 w 2207637"/>
              <a:gd name="connsiteY1" fmla="*/ 0 h 6858000"/>
              <a:gd name="connsiteX2" fmla="*/ 1015513 w 2207637"/>
              <a:gd name="connsiteY2" fmla="*/ 0 h 6858000"/>
              <a:gd name="connsiteX3" fmla="*/ 1611575 w 2207637"/>
              <a:gd name="connsiteY3" fmla="*/ 0 h 6858000"/>
              <a:gd name="connsiteX4" fmla="*/ 2207637 w 2207637"/>
              <a:gd name="connsiteY4" fmla="*/ 0 h 6858000"/>
              <a:gd name="connsiteX5" fmla="*/ 2207637 w 2207637"/>
              <a:gd name="connsiteY5" fmla="*/ 502920 h 6858000"/>
              <a:gd name="connsiteX6" fmla="*/ 2207637 w 2207637"/>
              <a:gd name="connsiteY6" fmla="*/ 937260 h 6858000"/>
              <a:gd name="connsiteX7" fmla="*/ 2207637 w 2207637"/>
              <a:gd name="connsiteY7" fmla="*/ 1508760 h 6858000"/>
              <a:gd name="connsiteX8" fmla="*/ 2207637 w 2207637"/>
              <a:gd name="connsiteY8" fmla="*/ 2080260 h 6858000"/>
              <a:gd name="connsiteX9" fmla="*/ 2207637 w 2207637"/>
              <a:gd name="connsiteY9" fmla="*/ 2514600 h 6858000"/>
              <a:gd name="connsiteX10" fmla="*/ 2207637 w 2207637"/>
              <a:gd name="connsiteY10" fmla="*/ 2948940 h 6858000"/>
              <a:gd name="connsiteX11" fmla="*/ 2207637 w 2207637"/>
              <a:gd name="connsiteY11" fmla="*/ 3520440 h 6858000"/>
              <a:gd name="connsiteX12" fmla="*/ 2207637 w 2207637"/>
              <a:gd name="connsiteY12" fmla="*/ 4160520 h 6858000"/>
              <a:gd name="connsiteX13" fmla="*/ 2207637 w 2207637"/>
              <a:gd name="connsiteY13" fmla="*/ 4526280 h 6858000"/>
              <a:gd name="connsiteX14" fmla="*/ 2207637 w 2207637"/>
              <a:gd name="connsiteY14" fmla="*/ 5097780 h 6858000"/>
              <a:gd name="connsiteX15" fmla="*/ 2207637 w 2207637"/>
              <a:gd name="connsiteY15" fmla="*/ 5669280 h 6858000"/>
              <a:gd name="connsiteX16" fmla="*/ 2207637 w 2207637"/>
              <a:gd name="connsiteY16" fmla="*/ 6240780 h 6858000"/>
              <a:gd name="connsiteX17" fmla="*/ 2207637 w 2207637"/>
              <a:gd name="connsiteY17" fmla="*/ 6858000 h 6858000"/>
              <a:gd name="connsiteX18" fmla="*/ 1633651 w 2207637"/>
              <a:gd name="connsiteY18" fmla="*/ 6858000 h 6858000"/>
              <a:gd name="connsiteX19" fmla="*/ 1147971 w 2207637"/>
              <a:gd name="connsiteY19" fmla="*/ 6858000 h 6858000"/>
              <a:gd name="connsiteX20" fmla="*/ 640215 w 2207637"/>
              <a:gd name="connsiteY20" fmla="*/ 6858000 h 6858000"/>
              <a:gd name="connsiteX21" fmla="*/ 0 w 2207637"/>
              <a:gd name="connsiteY21" fmla="*/ 6858000 h 6858000"/>
              <a:gd name="connsiteX22" fmla="*/ 0 w 2207637"/>
              <a:gd name="connsiteY22" fmla="*/ 6286500 h 6858000"/>
              <a:gd name="connsiteX23" fmla="*/ 0 w 2207637"/>
              <a:gd name="connsiteY23" fmla="*/ 5715000 h 6858000"/>
              <a:gd name="connsiteX24" fmla="*/ 0 w 2207637"/>
              <a:gd name="connsiteY24" fmla="*/ 5212080 h 6858000"/>
              <a:gd name="connsiteX25" fmla="*/ 0 w 2207637"/>
              <a:gd name="connsiteY25" fmla="*/ 4846320 h 6858000"/>
              <a:gd name="connsiteX26" fmla="*/ 0 w 2207637"/>
              <a:gd name="connsiteY26" fmla="*/ 4480560 h 6858000"/>
              <a:gd name="connsiteX27" fmla="*/ 0 w 2207637"/>
              <a:gd name="connsiteY27" fmla="*/ 3840480 h 6858000"/>
              <a:gd name="connsiteX28" fmla="*/ 0 w 2207637"/>
              <a:gd name="connsiteY28" fmla="*/ 3406140 h 6858000"/>
              <a:gd name="connsiteX29" fmla="*/ 0 w 2207637"/>
              <a:gd name="connsiteY29" fmla="*/ 2697480 h 6858000"/>
              <a:gd name="connsiteX30" fmla="*/ 0 w 2207637"/>
              <a:gd name="connsiteY30" fmla="*/ 2194560 h 6858000"/>
              <a:gd name="connsiteX31" fmla="*/ 0 w 2207637"/>
              <a:gd name="connsiteY31" fmla="*/ 1828800 h 6858000"/>
              <a:gd name="connsiteX32" fmla="*/ 0 w 2207637"/>
              <a:gd name="connsiteY32" fmla="*/ 1188720 h 6858000"/>
              <a:gd name="connsiteX33" fmla="*/ 0 w 2207637"/>
              <a:gd name="connsiteY33" fmla="*/ 754380 h 6858000"/>
              <a:gd name="connsiteX34" fmla="*/ 0 w 2207637"/>
              <a:gd name="connsiteY3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07637" h="6858000" fill="none" extrusionOk="0">
                <a:moveTo>
                  <a:pt x="0" y="0"/>
                </a:moveTo>
                <a:cubicBezTo>
                  <a:pt x="169443" y="17540"/>
                  <a:pt x="361317" y="35215"/>
                  <a:pt x="596062" y="0"/>
                </a:cubicBezTo>
                <a:cubicBezTo>
                  <a:pt x="853767" y="3417"/>
                  <a:pt x="905728" y="10440"/>
                  <a:pt x="1103819" y="0"/>
                </a:cubicBezTo>
                <a:cubicBezTo>
                  <a:pt x="1297115" y="-7773"/>
                  <a:pt x="1481965" y="25764"/>
                  <a:pt x="1677804" y="0"/>
                </a:cubicBezTo>
                <a:cubicBezTo>
                  <a:pt x="1921039" y="-51889"/>
                  <a:pt x="2039121" y="26326"/>
                  <a:pt x="2207637" y="0"/>
                </a:cubicBezTo>
                <a:cubicBezTo>
                  <a:pt x="2179390" y="278797"/>
                  <a:pt x="2204463" y="451689"/>
                  <a:pt x="2207637" y="571500"/>
                </a:cubicBezTo>
                <a:cubicBezTo>
                  <a:pt x="2205080" y="708913"/>
                  <a:pt x="2198552" y="949198"/>
                  <a:pt x="2207637" y="1143000"/>
                </a:cubicBezTo>
                <a:cubicBezTo>
                  <a:pt x="2246981" y="1309488"/>
                  <a:pt x="2231099" y="1453807"/>
                  <a:pt x="2207637" y="1577340"/>
                </a:cubicBezTo>
                <a:cubicBezTo>
                  <a:pt x="2158567" y="1730691"/>
                  <a:pt x="2157106" y="2052869"/>
                  <a:pt x="2207637" y="2286000"/>
                </a:cubicBezTo>
                <a:cubicBezTo>
                  <a:pt x="2261966" y="2469030"/>
                  <a:pt x="2172482" y="2612685"/>
                  <a:pt x="2207637" y="2857500"/>
                </a:cubicBezTo>
                <a:cubicBezTo>
                  <a:pt x="2228344" y="3088552"/>
                  <a:pt x="2221280" y="3360776"/>
                  <a:pt x="2207637" y="3566160"/>
                </a:cubicBezTo>
                <a:cubicBezTo>
                  <a:pt x="2231470" y="3729141"/>
                  <a:pt x="2224019" y="3997164"/>
                  <a:pt x="2207637" y="4206240"/>
                </a:cubicBezTo>
                <a:cubicBezTo>
                  <a:pt x="2250826" y="4395665"/>
                  <a:pt x="2192134" y="4527182"/>
                  <a:pt x="2207637" y="4709160"/>
                </a:cubicBezTo>
                <a:cubicBezTo>
                  <a:pt x="2220689" y="4912734"/>
                  <a:pt x="2106666" y="5012301"/>
                  <a:pt x="2207637" y="5349240"/>
                </a:cubicBezTo>
                <a:cubicBezTo>
                  <a:pt x="2294357" y="5666482"/>
                  <a:pt x="2160908" y="5643493"/>
                  <a:pt x="2207637" y="5783580"/>
                </a:cubicBezTo>
                <a:cubicBezTo>
                  <a:pt x="2217987" y="5935452"/>
                  <a:pt x="2181914" y="6055171"/>
                  <a:pt x="2207637" y="6355080"/>
                </a:cubicBezTo>
                <a:cubicBezTo>
                  <a:pt x="2217865" y="6610471"/>
                  <a:pt x="2166884" y="6669390"/>
                  <a:pt x="2207637" y="6858000"/>
                </a:cubicBezTo>
                <a:cubicBezTo>
                  <a:pt x="1930975" y="6844038"/>
                  <a:pt x="1827502" y="6831193"/>
                  <a:pt x="1611575" y="6858000"/>
                </a:cubicBezTo>
                <a:cubicBezTo>
                  <a:pt x="1375630" y="6882804"/>
                  <a:pt x="1144325" y="6807955"/>
                  <a:pt x="1037589" y="6858000"/>
                </a:cubicBezTo>
                <a:cubicBezTo>
                  <a:pt x="885781" y="6897128"/>
                  <a:pt x="347857" y="6709915"/>
                  <a:pt x="0" y="6858000"/>
                </a:cubicBezTo>
                <a:cubicBezTo>
                  <a:pt x="-34421" y="6743051"/>
                  <a:pt x="38458" y="6533416"/>
                  <a:pt x="0" y="6217920"/>
                </a:cubicBezTo>
                <a:cubicBezTo>
                  <a:pt x="-66876" y="5937942"/>
                  <a:pt x="83637" y="5831293"/>
                  <a:pt x="0" y="5646420"/>
                </a:cubicBezTo>
                <a:cubicBezTo>
                  <a:pt x="-86067" y="5500803"/>
                  <a:pt x="50105" y="5320036"/>
                  <a:pt x="0" y="5074920"/>
                </a:cubicBezTo>
                <a:cubicBezTo>
                  <a:pt x="-41050" y="4771589"/>
                  <a:pt x="47481" y="4662248"/>
                  <a:pt x="0" y="4503420"/>
                </a:cubicBezTo>
                <a:cubicBezTo>
                  <a:pt x="-38558" y="4336676"/>
                  <a:pt x="22743" y="4224714"/>
                  <a:pt x="0" y="4137660"/>
                </a:cubicBezTo>
                <a:cubicBezTo>
                  <a:pt x="3840" y="4082722"/>
                  <a:pt x="71407" y="3787877"/>
                  <a:pt x="0" y="3497580"/>
                </a:cubicBezTo>
                <a:cubicBezTo>
                  <a:pt x="-29508" y="3187858"/>
                  <a:pt x="-1840" y="3272621"/>
                  <a:pt x="0" y="3131820"/>
                </a:cubicBezTo>
                <a:cubicBezTo>
                  <a:pt x="-19283" y="2968120"/>
                  <a:pt x="74808" y="2807885"/>
                  <a:pt x="0" y="2560320"/>
                </a:cubicBezTo>
                <a:cubicBezTo>
                  <a:pt x="-69003" y="2390272"/>
                  <a:pt x="116575" y="2066617"/>
                  <a:pt x="0" y="1851660"/>
                </a:cubicBezTo>
                <a:cubicBezTo>
                  <a:pt x="-50064" y="1570486"/>
                  <a:pt x="84674" y="1470596"/>
                  <a:pt x="0" y="1143000"/>
                </a:cubicBezTo>
                <a:cubicBezTo>
                  <a:pt x="-46139" y="811272"/>
                  <a:pt x="27267" y="792783"/>
                  <a:pt x="0" y="502920"/>
                </a:cubicBezTo>
                <a:cubicBezTo>
                  <a:pt x="299" y="210972"/>
                  <a:pt x="41078" y="251837"/>
                  <a:pt x="0" y="0"/>
                </a:cubicBezTo>
                <a:close/>
              </a:path>
              <a:path w="2207637" h="6858000" stroke="0" extrusionOk="0">
                <a:moveTo>
                  <a:pt x="0" y="0"/>
                </a:moveTo>
                <a:cubicBezTo>
                  <a:pt x="239224" y="-4355"/>
                  <a:pt x="340637" y="11504"/>
                  <a:pt x="529833" y="0"/>
                </a:cubicBezTo>
                <a:cubicBezTo>
                  <a:pt x="727774" y="-15335"/>
                  <a:pt x="793940" y="24164"/>
                  <a:pt x="1015513" y="0"/>
                </a:cubicBezTo>
                <a:cubicBezTo>
                  <a:pt x="1250136" y="-12070"/>
                  <a:pt x="1363996" y="52864"/>
                  <a:pt x="1611575" y="0"/>
                </a:cubicBezTo>
                <a:cubicBezTo>
                  <a:pt x="1892502" y="-56120"/>
                  <a:pt x="2039800" y="6607"/>
                  <a:pt x="2207637" y="0"/>
                </a:cubicBezTo>
                <a:cubicBezTo>
                  <a:pt x="2241971" y="202485"/>
                  <a:pt x="2197637" y="291704"/>
                  <a:pt x="2207637" y="502920"/>
                </a:cubicBezTo>
                <a:cubicBezTo>
                  <a:pt x="2227106" y="708767"/>
                  <a:pt x="2183204" y="790139"/>
                  <a:pt x="2207637" y="937260"/>
                </a:cubicBezTo>
                <a:cubicBezTo>
                  <a:pt x="2218049" y="1032123"/>
                  <a:pt x="2177871" y="1310254"/>
                  <a:pt x="2207637" y="1508760"/>
                </a:cubicBezTo>
                <a:cubicBezTo>
                  <a:pt x="2226702" y="1726383"/>
                  <a:pt x="2163116" y="1821972"/>
                  <a:pt x="2207637" y="2080260"/>
                </a:cubicBezTo>
                <a:cubicBezTo>
                  <a:pt x="2249315" y="2321963"/>
                  <a:pt x="2182242" y="2368084"/>
                  <a:pt x="2207637" y="2514600"/>
                </a:cubicBezTo>
                <a:cubicBezTo>
                  <a:pt x="2237606" y="2668707"/>
                  <a:pt x="2212783" y="2792329"/>
                  <a:pt x="2207637" y="2948940"/>
                </a:cubicBezTo>
                <a:cubicBezTo>
                  <a:pt x="2264393" y="3122987"/>
                  <a:pt x="2222673" y="3291824"/>
                  <a:pt x="2207637" y="3520440"/>
                </a:cubicBezTo>
                <a:cubicBezTo>
                  <a:pt x="2197758" y="3802187"/>
                  <a:pt x="2231651" y="3891249"/>
                  <a:pt x="2207637" y="4160520"/>
                </a:cubicBezTo>
                <a:cubicBezTo>
                  <a:pt x="2218297" y="4405465"/>
                  <a:pt x="2191838" y="4356743"/>
                  <a:pt x="2207637" y="4526280"/>
                </a:cubicBezTo>
                <a:cubicBezTo>
                  <a:pt x="2212960" y="4710322"/>
                  <a:pt x="2146583" y="4931803"/>
                  <a:pt x="2207637" y="5097780"/>
                </a:cubicBezTo>
                <a:cubicBezTo>
                  <a:pt x="2276181" y="5248685"/>
                  <a:pt x="2208115" y="5464467"/>
                  <a:pt x="2207637" y="5669280"/>
                </a:cubicBezTo>
                <a:cubicBezTo>
                  <a:pt x="2242486" y="5851374"/>
                  <a:pt x="2165847" y="6132209"/>
                  <a:pt x="2207637" y="6240780"/>
                </a:cubicBezTo>
                <a:cubicBezTo>
                  <a:pt x="2216373" y="6396567"/>
                  <a:pt x="2202219" y="6623633"/>
                  <a:pt x="2207637" y="6858000"/>
                </a:cubicBezTo>
                <a:cubicBezTo>
                  <a:pt x="2023346" y="6903482"/>
                  <a:pt x="1861923" y="6758180"/>
                  <a:pt x="1633651" y="6858000"/>
                </a:cubicBezTo>
                <a:cubicBezTo>
                  <a:pt x="1372837" y="6939073"/>
                  <a:pt x="1344517" y="6859107"/>
                  <a:pt x="1147971" y="6858000"/>
                </a:cubicBezTo>
                <a:cubicBezTo>
                  <a:pt x="932565" y="6884987"/>
                  <a:pt x="771406" y="6822625"/>
                  <a:pt x="640215" y="6858000"/>
                </a:cubicBezTo>
                <a:cubicBezTo>
                  <a:pt x="479721" y="6910492"/>
                  <a:pt x="142901" y="6804720"/>
                  <a:pt x="0" y="6858000"/>
                </a:cubicBezTo>
                <a:cubicBezTo>
                  <a:pt x="-63727" y="6736764"/>
                  <a:pt x="7489" y="6434126"/>
                  <a:pt x="0" y="6286500"/>
                </a:cubicBezTo>
                <a:cubicBezTo>
                  <a:pt x="-11013" y="6117239"/>
                  <a:pt x="-5554" y="5956920"/>
                  <a:pt x="0" y="5715000"/>
                </a:cubicBezTo>
                <a:cubicBezTo>
                  <a:pt x="-1988" y="5471793"/>
                  <a:pt x="59089" y="5400589"/>
                  <a:pt x="0" y="5212080"/>
                </a:cubicBezTo>
                <a:cubicBezTo>
                  <a:pt x="-52059" y="5028357"/>
                  <a:pt x="15562" y="4967661"/>
                  <a:pt x="0" y="4846320"/>
                </a:cubicBezTo>
                <a:cubicBezTo>
                  <a:pt x="-6812" y="4759394"/>
                  <a:pt x="19088" y="4553412"/>
                  <a:pt x="0" y="4480560"/>
                </a:cubicBezTo>
                <a:cubicBezTo>
                  <a:pt x="-44655" y="4408436"/>
                  <a:pt x="110456" y="4037845"/>
                  <a:pt x="0" y="3840480"/>
                </a:cubicBezTo>
                <a:cubicBezTo>
                  <a:pt x="-45232" y="3666448"/>
                  <a:pt x="19335" y="3528375"/>
                  <a:pt x="0" y="3406140"/>
                </a:cubicBezTo>
                <a:cubicBezTo>
                  <a:pt x="7408" y="3285623"/>
                  <a:pt x="44988" y="3022468"/>
                  <a:pt x="0" y="2697480"/>
                </a:cubicBezTo>
                <a:cubicBezTo>
                  <a:pt x="-29765" y="2377037"/>
                  <a:pt x="20211" y="2391609"/>
                  <a:pt x="0" y="2194560"/>
                </a:cubicBezTo>
                <a:cubicBezTo>
                  <a:pt x="4096" y="1991009"/>
                  <a:pt x="9459" y="1925500"/>
                  <a:pt x="0" y="1828800"/>
                </a:cubicBezTo>
                <a:cubicBezTo>
                  <a:pt x="48582" y="1697610"/>
                  <a:pt x="54414" y="1458432"/>
                  <a:pt x="0" y="1188720"/>
                </a:cubicBezTo>
                <a:cubicBezTo>
                  <a:pt x="-48577" y="936403"/>
                  <a:pt x="17591" y="943159"/>
                  <a:pt x="0" y="754380"/>
                </a:cubicBezTo>
                <a:cubicBezTo>
                  <a:pt x="-16915" y="544817"/>
                  <a:pt x="12350" y="160395"/>
                  <a:pt x="0" y="0"/>
                </a:cubicBezTo>
                <a:close/>
              </a:path>
              <a:path w="2207637" h="6858000" fill="none" stroke="0" extrusionOk="0">
                <a:moveTo>
                  <a:pt x="0" y="0"/>
                </a:moveTo>
                <a:cubicBezTo>
                  <a:pt x="116534" y="-25284"/>
                  <a:pt x="335959" y="13884"/>
                  <a:pt x="596062" y="0"/>
                </a:cubicBezTo>
                <a:cubicBezTo>
                  <a:pt x="850714" y="-6586"/>
                  <a:pt x="894628" y="12023"/>
                  <a:pt x="1103819" y="0"/>
                </a:cubicBezTo>
                <a:cubicBezTo>
                  <a:pt x="1276543" y="12254"/>
                  <a:pt x="1460691" y="34356"/>
                  <a:pt x="1677804" y="0"/>
                </a:cubicBezTo>
                <a:cubicBezTo>
                  <a:pt x="1851722" y="-43873"/>
                  <a:pt x="2065295" y="42281"/>
                  <a:pt x="2207637" y="0"/>
                </a:cubicBezTo>
                <a:cubicBezTo>
                  <a:pt x="2228852" y="264897"/>
                  <a:pt x="2212878" y="404627"/>
                  <a:pt x="2207637" y="571500"/>
                </a:cubicBezTo>
                <a:cubicBezTo>
                  <a:pt x="2180776" y="712599"/>
                  <a:pt x="2167334" y="982511"/>
                  <a:pt x="2207637" y="1143000"/>
                </a:cubicBezTo>
                <a:cubicBezTo>
                  <a:pt x="2240740" y="1269477"/>
                  <a:pt x="2184479" y="1459181"/>
                  <a:pt x="2207637" y="1577340"/>
                </a:cubicBezTo>
                <a:cubicBezTo>
                  <a:pt x="2270759" y="1734563"/>
                  <a:pt x="2185731" y="2068741"/>
                  <a:pt x="2207637" y="2286000"/>
                </a:cubicBezTo>
                <a:cubicBezTo>
                  <a:pt x="2241821" y="2507476"/>
                  <a:pt x="2186196" y="2643427"/>
                  <a:pt x="2207637" y="2857500"/>
                </a:cubicBezTo>
                <a:cubicBezTo>
                  <a:pt x="2270130" y="3120013"/>
                  <a:pt x="2208023" y="3423250"/>
                  <a:pt x="2207637" y="3566160"/>
                </a:cubicBezTo>
                <a:cubicBezTo>
                  <a:pt x="2242747" y="3794704"/>
                  <a:pt x="2174069" y="4008412"/>
                  <a:pt x="2207637" y="4206240"/>
                </a:cubicBezTo>
                <a:cubicBezTo>
                  <a:pt x="2270348" y="4390439"/>
                  <a:pt x="2185440" y="4551300"/>
                  <a:pt x="2207637" y="4709160"/>
                </a:cubicBezTo>
                <a:cubicBezTo>
                  <a:pt x="2175623" y="4871022"/>
                  <a:pt x="2087203" y="5010652"/>
                  <a:pt x="2207637" y="5349240"/>
                </a:cubicBezTo>
                <a:cubicBezTo>
                  <a:pt x="2265654" y="5652239"/>
                  <a:pt x="2162283" y="5614508"/>
                  <a:pt x="2207637" y="5783580"/>
                </a:cubicBezTo>
                <a:cubicBezTo>
                  <a:pt x="2244172" y="5879899"/>
                  <a:pt x="2166338" y="6114745"/>
                  <a:pt x="2207637" y="6355080"/>
                </a:cubicBezTo>
                <a:cubicBezTo>
                  <a:pt x="2230950" y="6607615"/>
                  <a:pt x="2174470" y="6668460"/>
                  <a:pt x="2207637" y="6858000"/>
                </a:cubicBezTo>
                <a:cubicBezTo>
                  <a:pt x="1946832" y="6872372"/>
                  <a:pt x="1843176" y="6808968"/>
                  <a:pt x="1611575" y="6858000"/>
                </a:cubicBezTo>
                <a:cubicBezTo>
                  <a:pt x="1410550" y="6892873"/>
                  <a:pt x="1156697" y="6797315"/>
                  <a:pt x="1037589" y="6858000"/>
                </a:cubicBezTo>
                <a:cubicBezTo>
                  <a:pt x="945500" y="6999778"/>
                  <a:pt x="282632" y="6828887"/>
                  <a:pt x="0" y="6858000"/>
                </a:cubicBezTo>
                <a:cubicBezTo>
                  <a:pt x="-6390" y="6686656"/>
                  <a:pt x="-3017" y="6498603"/>
                  <a:pt x="0" y="6217920"/>
                </a:cubicBezTo>
                <a:cubicBezTo>
                  <a:pt x="-24269" y="5957334"/>
                  <a:pt x="63293" y="5803735"/>
                  <a:pt x="0" y="5646420"/>
                </a:cubicBezTo>
                <a:cubicBezTo>
                  <a:pt x="-84708" y="5537056"/>
                  <a:pt x="33686" y="5334366"/>
                  <a:pt x="0" y="5074920"/>
                </a:cubicBezTo>
                <a:cubicBezTo>
                  <a:pt x="-10177" y="4804710"/>
                  <a:pt x="41288" y="4643536"/>
                  <a:pt x="0" y="4503420"/>
                </a:cubicBezTo>
                <a:cubicBezTo>
                  <a:pt x="-25124" y="4350261"/>
                  <a:pt x="-18143" y="4245070"/>
                  <a:pt x="0" y="4137660"/>
                </a:cubicBezTo>
                <a:cubicBezTo>
                  <a:pt x="-21437" y="4087812"/>
                  <a:pt x="30657" y="3749641"/>
                  <a:pt x="0" y="3497580"/>
                </a:cubicBezTo>
                <a:cubicBezTo>
                  <a:pt x="-37350" y="3177621"/>
                  <a:pt x="11454" y="3278040"/>
                  <a:pt x="0" y="3131820"/>
                </a:cubicBezTo>
                <a:cubicBezTo>
                  <a:pt x="-22145" y="2957601"/>
                  <a:pt x="57907" y="2769286"/>
                  <a:pt x="0" y="2560320"/>
                </a:cubicBezTo>
                <a:cubicBezTo>
                  <a:pt x="-71019" y="2355251"/>
                  <a:pt x="86580" y="2124870"/>
                  <a:pt x="0" y="1851660"/>
                </a:cubicBezTo>
                <a:cubicBezTo>
                  <a:pt x="-29283" y="1612417"/>
                  <a:pt x="48596" y="1488369"/>
                  <a:pt x="0" y="1143000"/>
                </a:cubicBezTo>
                <a:cubicBezTo>
                  <a:pt x="-50193" y="829625"/>
                  <a:pt x="12828" y="794912"/>
                  <a:pt x="0" y="502920"/>
                </a:cubicBezTo>
                <a:cubicBezTo>
                  <a:pt x="-6964" y="208700"/>
                  <a:pt x="53477" y="257725"/>
                  <a:pt x="0" y="0"/>
                </a:cubicBezTo>
                <a:close/>
              </a:path>
            </a:pathLst>
          </a:custGeom>
          <a:solidFill>
            <a:srgbClr val="B0BC05"/>
          </a:solidFill>
          <a:ln w="31750">
            <a:solidFill>
              <a:srgbClr val="B0BC05"/>
            </a:solidFill>
            <a:extLst>
              <a:ext uri="{C807C97D-BFC1-408E-A445-0C87EB9F89A2}">
                <ask:lineSketchStyleProps xmlns:ask="http://schemas.microsoft.com/office/drawing/2018/sketchyshapes" sd="1219033472">
                  <a:custGeom>
                    <a:avLst/>
                    <a:gdLst>
                      <a:gd name="connsiteX0" fmla="*/ 0 w 2207637"/>
                      <a:gd name="connsiteY0" fmla="*/ 0 h 6858000"/>
                      <a:gd name="connsiteX1" fmla="*/ 596062 w 2207637"/>
                      <a:gd name="connsiteY1" fmla="*/ 0 h 6858000"/>
                      <a:gd name="connsiteX2" fmla="*/ 1103819 w 2207637"/>
                      <a:gd name="connsiteY2" fmla="*/ 0 h 6858000"/>
                      <a:gd name="connsiteX3" fmla="*/ 1677804 w 2207637"/>
                      <a:gd name="connsiteY3" fmla="*/ 0 h 6858000"/>
                      <a:gd name="connsiteX4" fmla="*/ 2207637 w 2207637"/>
                      <a:gd name="connsiteY4" fmla="*/ 0 h 6858000"/>
                      <a:gd name="connsiteX5" fmla="*/ 2207637 w 2207637"/>
                      <a:gd name="connsiteY5" fmla="*/ 571500 h 6858000"/>
                      <a:gd name="connsiteX6" fmla="*/ 2207637 w 2207637"/>
                      <a:gd name="connsiteY6" fmla="*/ 1143000 h 6858000"/>
                      <a:gd name="connsiteX7" fmla="*/ 2207637 w 2207637"/>
                      <a:gd name="connsiteY7" fmla="*/ 1577340 h 6858000"/>
                      <a:gd name="connsiteX8" fmla="*/ 2207637 w 2207637"/>
                      <a:gd name="connsiteY8" fmla="*/ 2286000 h 6858000"/>
                      <a:gd name="connsiteX9" fmla="*/ 2207637 w 2207637"/>
                      <a:gd name="connsiteY9" fmla="*/ 2857500 h 6858000"/>
                      <a:gd name="connsiteX10" fmla="*/ 2207637 w 2207637"/>
                      <a:gd name="connsiteY10" fmla="*/ 3566160 h 6858000"/>
                      <a:gd name="connsiteX11" fmla="*/ 2207637 w 2207637"/>
                      <a:gd name="connsiteY11" fmla="*/ 4206240 h 6858000"/>
                      <a:gd name="connsiteX12" fmla="*/ 2207637 w 2207637"/>
                      <a:gd name="connsiteY12" fmla="*/ 4709160 h 6858000"/>
                      <a:gd name="connsiteX13" fmla="*/ 2207637 w 2207637"/>
                      <a:gd name="connsiteY13" fmla="*/ 5349240 h 6858000"/>
                      <a:gd name="connsiteX14" fmla="*/ 2207637 w 2207637"/>
                      <a:gd name="connsiteY14" fmla="*/ 5783580 h 6858000"/>
                      <a:gd name="connsiteX15" fmla="*/ 2207637 w 2207637"/>
                      <a:gd name="connsiteY15" fmla="*/ 6355080 h 6858000"/>
                      <a:gd name="connsiteX16" fmla="*/ 2207637 w 2207637"/>
                      <a:gd name="connsiteY16" fmla="*/ 6858000 h 6858000"/>
                      <a:gd name="connsiteX17" fmla="*/ 1611575 w 2207637"/>
                      <a:gd name="connsiteY17" fmla="*/ 6858000 h 6858000"/>
                      <a:gd name="connsiteX18" fmla="*/ 1037589 w 2207637"/>
                      <a:gd name="connsiteY18" fmla="*/ 6858000 h 6858000"/>
                      <a:gd name="connsiteX19" fmla="*/ 0 w 2207637"/>
                      <a:gd name="connsiteY19" fmla="*/ 6858000 h 6858000"/>
                      <a:gd name="connsiteX20" fmla="*/ 0 w 2207637"/>
                      <a:gd name="connsiteY20" fmla="*/ 6217920 h 6858000"/>
                      <a:gd name="connsiteX21" fmla="*/ 0 w 2207637"/>
                      <a:gd name="connsiteY21" fmla="*/ 5646420 h 6858000"/>
                      <a:gd name="connsiteX22" fmla="*/ 0 w 2207637"/>
                      <a:gd name="connsiteY22" fmla="*/ 5074920 h 6858000"/>
                      <a:gd name="connsiteX23" fmla="*/ 0 w 2207637"/>
                      <a:gd name="connsiteY23" fmla="*/ 4503420 h 6858000"/>
                      <a:gd name="connsiteX24" fmla="*/ 0 w 2207637"/>
                      <a:gd name="connsiteY24" fmla="*/ 4137660 h 6858000"/>
                      <a:gd name="connsiteX25" fmla="*/ 0 w 2207637"/>
                      <a:gd name="connsiteY25" fmla="*/ 3497580 h 6858000"/>
                      <a:gd name="connsiteX26" fmla="*/ 0 w 2207637"/>
                      <a:gd name="connsiteY26" fmla="*/ 3131820 h 6858000"/>
                      <a:gd name="connsiteX27" fmla="*/ 0 w 2207637"/>
                      <a:gd name="connsiteY27" fmla="*/ 2560320 h 6858000"/>
                      <a:gd name="connsiteX28" fmla="*/ 0 w 2207637"/>
                      <a:gd name="connsiteY28" fmla="*/ 1851660 h 6858000"/>
                      <a:gd name="connsiteX29" fmla="*/ 0 w 2207637"/>
                      <a:gd name="connsiteY29" fmla="*/ 1143000 h 6858000"/>
                      <a:gd name="connsiteX30" fmla="*/ 0 w 2207637"/>
                      <a:gd name="connsiteY30" fmla="*/ 502920 h 6858000"/>
                      <a:gd name="connsiteX31" fmla="*/ 0 w 2207637"/>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07637" h="6858000" fill="none" extrusionOk="0">
                        <a:moveTo>
                          <a:pt x="0" y="0"/>
                        </a:moveTo>
                        <a:cubicBezTo>
                          <a:pt x="139542" y="-11092"/>
                          <a:pt x="350376" y="8473"/>
                          <a:pt x="596062" y="0"/>
                        </a:cubicBezTo>
                        <a:cubicBezTo>
                          <a:pt x="841748" y="-8473"/>
                          <a:pt x="906626" y="11641"/>
                          <a:pt x="1103819" y="0"/>
                        </a:cubicBezTo>
                        <a:cubicBezTo>
                          <a:pt x="1301012" y="-11641"/>
                          <a:pt x="1463015" y="21511"/>
                          <a:pt x="1677804" y="0"/>
                        </a:cubicBezTo>
                        <a:cubicBezTo>
                          <a:pt x="1892593" y="-21511"/>
                          <a:pt x="2041758" y="31035"/>
                          <a:pt x="2207637" y="0"/>
                        </a:cubicBezTo>
                        <a:cubicBezTo>
                          <a:pt x="2213275" y="263049"/>
                          <a:pt x="2202719" y="425534"/>
                          <a:pt x="2207637" y="571500"/>
                        </a:cubicBezTo>
                        <a:cubicBezTo>
                          <a:pt x="2212555" y="717466"/>
                          <a:pt x="2170641" y="979398"/>
                          <a:pt x="2207637" y="1143000"/>
                        </a:cubicBezTo>
                        <a:cubicBezTo>
                          <a:pt x="2244633" y="1306602"/>
                          <a:pt x="2193040" y="1447283"/>
                          <a:pt x="2207637" y="1577340"/>
                        </a:cubicBezTo>
                        <a:cubicBezTo>
                          <a:pt x="2222234" y="1707397"/>
                          <a:pt x="2157369" y="2061922"/>
                          <a:pt x="2207637" y="2286000"/>
                        </a:cubicBezTo>
                        <a:cubicBezTo>
                          <a:pt x="2257905" y="2510078"/>
                          <a:pt x="2167308" y="2627980"/>
                          <a:pt x="2207637" y="2857500"/>
                        </a:cubicBezTo>
                        <a:cubicBezTo>
                          <a:pt x="2247966" y="3087020"/>
                          <a:pt x="2204512" y="3386883"/>
                          <a:pt x="2207637" y="3566160"/>
                        </a:cubicBezTo>
                        <a:cubicBezTo>
                          <a:pt x="2210762" y="3745437"/>
                          <a:pt x="2168410" y="4001480"/>
                          <a:pt x="2207637" y="4206240"/>
                        </a:cubicBezTo>
                        <a:cubicBezTo>
                          <a:pt x="2246864" y="4411000"/>
                          <a:pt x="2184361" y="4556377"/>
                          <a:pt x="2207637" y="4709160"/>
                        </a:cubicBezTo>
                        <a:cubicBezTo>
                          <a:pt x="2230913" y="4861943"/>
                          <a:pt x="2137539" y="5045383"/>
                          <a:pt x="2207637" y="5349240"/>
                        </a:cubicBezTo>
                        <a:cubicBezTo>
                          <a:pt x="2277735" y="5653097"/>
                          <a:pt x="2174621" y="5639659"/>
                          <a:pt x="2207637" y="5783580"/>
                        </a:cubicBezTo>
                        <a:cubicBezTo>
                          <a:pt x="2240653" y="5927501"/>
                          <a:pt x="2182914" y="6105066"/>
                          <a:pt x="2207637" y="6355080"/>
                        </a:cubicBezTo>
                        <a:cubicBezTo>
                          <a:pt x="2232360" y="6605094"/>
                          <a:pt x="2167298" y="6663131"/>
                          <a:pt x="2207637" y="6858000"/>
                        </a:cubicBezTo>
                        <a:cubicBezTo>
                          <a:pt x="1947418" y="6858450"/>
                          <a:pt x="1808599" y="6829478"/>
                          <a:pt x="1611575" y="6858000"/>
                        </a:cubicBezTo>
                        <a:cubicBezTo>
                          <a:pt x="1414551" y="6886522"/>
                          <a:pt x="1170268" y="6796591"/>
                          <a:pt x="1037589" y="6858000"/>
                        </a:cubicBezTo>
                        <a:cubicBezTo>
                          <a:pt x="904910" y="6919409"/>
                          <a:pt x="340890" y="6798165"/>
                          <a:pt x="0" y="6858000"/>
                        </a:cubicBezTo>
                        <a:cubicBezTo>
                          <a:pt x="-10066" y="6707678"/>
                          <a:pt x="51175" y="6501670"/>
                          <a:pt x="0" y="6217920"/>
                        </a:cubicBezTo>
                        <a:cubicBezTo>
                          <a:pt x="-51175" y="5934170"/>
                          <a:pt x="68194" y="5788935"/>
                          <a:pt x="0" y="5646420"/>
                        </a:cubicBezTo>
                        <a:cubicBezTo>
                          <a:pt x="-68194" y="5503905"/>
                          <a:pt x="51575" y="5358101"/>
                          <a:pt x="0" y="5074920"/>
                        </a:cubicBezTo>
                        <a:cubicBezTo>
                          <a:pt x="-51575" y="4791739"/>
                          <a:pt x="42442" y="4667489"/>
                          <a:pt x="0" y="4503420"/>
                        </a:cubicBezTo>
                        <a:cubicBezTo>
                          <a:pt x="-42442" y="4339351"/>
                          <a:pt x="4572" y="4240085"/>
                          <a:pt x="0" y="4137660"/>
                        </a:cubicBezTo>
                        <a:cubicBezTo>
                          <a:pt x="-4572" y="4035235"/>
                          <a:pt x="49354" y="3808522"/>
                          <a:pt x="0" y="3497580"/>
                        </a:cubicBezTo>
                        <a:cubicBezTo>
                          <a:pt x="-49354" y="3186638"/>
                          <a:pt x="177" y="3297618"/>
                          <a:pt x="0" y="3131820"/>
                        </a:cubicBezTo>
                        <a:cubicBezTo>
                          <a:pt x="-177" y="2966022"/>
                          <a:pt x="49732" y="2777325"/>
                          <a:pt x="0" y="2560320"/>
                        </a:cubicBezTo>
                        <a:cubicBezTo>
                          <a:pt x="-49732" y="2343315"/>
                          <a:pt x="70989" y="2082627"/>
                          <a:pt x="0" y="1851660"/>
                        </a:cubicBezTo>
                        <a:cubicBezTo>
                          <a:pt x="-70989" y="1620693"/>
                          <a:pt x="56651" y="1458227"/>
                          <a:pt x="0" y="1143000"/>
                        </a:cubicBezTo>
                        <a:cubicBezTo>
                          <a:pt x="-56651" y="827773"/>
                          <a:pt x="13576" y="797350"/>
                          <a:pt x="0" y="502920"/>
                        </a:cubicBezTo>
                        <a:cubicBezTo>
                          <a:pt x="-13576" y="208490"/>
                          <a:pt x="40485" y="244263"/>
                          <a:pt x="0" y="0"/>
                        </a:cubicBezTo>
                        <a:close/>
                      </a:path>
                      <a:path w="2207637" h="6858000" stroke="0" extrusionOk="0">
                        <a:moveTo>
                          <a:pt x="0" y="0"/>
                        </a:moveTo>
                        <a:cubicBezTo>
                          <a:pt x="248998" y="-683"/>
                          <a:pt x="331816" y="12085"/>
                          <a:pt x="529833" y="0"/>
                        </a:cubicBezTo>
                        <a:cubicBezTo>
                          <a:pt x="727850" y="-12085"/>
                          <a:pt x="788776" y="27910"/>
                          <a:pt x="1015513" y="0"/>
                        </a:cubicBezTo>
                        <a:cubicBezTo>
                          <a:pt x="1242250" y="-27910"/>
                          <a:pt x="1333168" y="53536"/>
                          <a:pt x="1611575" y="0"/>
                        </a:cubicBezTo>
                        <a:cubicBezTo>
                          <a:pt x="1889982" y="-53536"/>
                          <a:pt x="2028858" y="32224"/>
                          <a:pt x="2207637" y="0"/>
                        </a:cubicBezTo>
                        <a:cubicBezTo>
                          <a:pt x="2218110" y="191691"/>
                          <a:pt x="2190493" y="297891"/>
                          <a:pt x="2207637" y="502920"/>
                        </a:cubicBezTo>
                        <a:cubicBezTo>
                          <a:pt x="2224781" y="707949"/>
                          <a:pt x="2180589" y="805669"/>
                          <a:pt x="2207637" y="937260"/>
                        </a:cubicBezTo>
                        <a:cubicBezTo>
                          <a:pt x="2234685" y="1068851"/>
                          <a:pt x="2174888" y="1287861"/>
                          <a:pt x="2207637" y="1508760"/>
                        </a:cubicBezTo>
                        <a:cubicBezTo>
                          <a:pt x="2240386" y="1729659"/>
                          <a:pt x="2163652" y="1836556"/>
                          <a:pt x="2207637" y="2080260"/>
                        </a:cubicBezTo>
                        <a:cubicBezTo>
                          <a:pt x="2251622" y="2323964"/>
                          <a:pt x="2184971" y="2364871"/>
                          <a:pt x="2207637" y="2514600"/>
                        </a:cubicBezTo>
                        <a:cubicBezTo>
                          <a:pt x="2230303" y="2664329"/>
                          <a:pt x="2196496" y="2794675"/>
                          <a:pt x="2207637" y="2948940"/>
                        </a:cubicBezTo>
                        <a:cubicBezTo>
                          <a:pt x="2218778" y="3103205"/>
                          <a:pt x="2203926" y="3279719"/>
                          <a:pt x="2207637" y="3520440"/>
                        </a:cubicBezTo>
                        <a:cubicBezTo>
                          <a:pt x="2211348" y="3761161"/>
                          <a:pt x="2192633" y="3913539"/>
                          <a:pt x="2207637" y="4160520"/>
                        </a:cubicBezTo>
                        <a:cubicBezTo>
                          <a:pt x="2222641" y="4407501"/>
                          <a:pt x="2198841" y="4367852"/>
                          <a:pt x="2207637" y="4526280"/>
                        </a:cubicBezTo>
                        <a:cubicBezTo>
                          <a:pt x="2216433" y="4684708"/>
                          <a:pt x="2143198" y="4928988"/>
                          <a:pt x="2207637" y="5097780"/>
                        </a:cubicBezTo>
                        <a:cubicBezTo>
                          <a:pt x="2272076" y="5266572"/>
                          <a:pt x="2192930" y="5491820"/>
                          <a:pt x="2207637" y="5669280"/>
                        </a:cubicBezTo>
                        <a:cubicBezTo>
                          <a:pt x="2222344" y="5846740"/>
                          <a:pt x="2175558" y="6126320"/>
                          <a:pt x="2207637" y="6240780"/>
                        </a:cubicBezTo>
                        <a:cubicBezTo>
                          <a:pt x="2239716" y="6355240"/>
                          <a:pt x="2162678" y="6616348"/>
                          <a:pt x="2207637" y="6858000"/>
                        </a:cubicBezTo>
                        <a:cubicBezTo>
                          <a:pt x="2003576" y="6912990"/>
                          <a:pt x="1887090" y="6794924"/>
                          <a:pt x="1633651" y="6858000"/>
                        </a:cubicBezTo>
                        <a:cubicBezTo>
                          <a:pt x="1380212" y="6921076"/>
                          <a:pt x="1326175" y="6835901"/>
                          <a:pt x="1147971" y="6858000"/>
                        </a:cubicBezTo>
                        <a:cubicBezTo>
                          <a:pt x="969767" y="6880099"/>
                          <a:pt x="770428" y="6810842"/>
                          <a:pt x="640215" y="6858000"/>
                        </a:cubicBezTo>
                        <a:cubicBezTo>
                          <a:pt x="510002" y="6905158"/>
                          <a:pt x="147329" y="6786434"/>
                          <a:pt x="0" y="6858000"/>
                        </a:cubicBezTo>
                        <a:cubicBezTo>
                          <a:pt x="-56413" y="6738502"/>
                          <a:pt x="19429" y="6427376"/>
                          <a:pt x="0" y="6286500"/>
                        </a:cubicBezTo>
                        <a:cubicBezTo>
                          <a:pt x="-19429" y="6145624"/>
                          <a:pt x="2824" y="5961850"/>
                          <a:pt x="0" y="5715000"/>
                        </a:cubicBezTo>
                        <a:cubicBezTo>
                          <a:pt x="-2824" y="5468150"/>
                          <a:pt x="56547" y="5393591"/>
                          <a:pt x="0" y="5212080"/>
                        </a:cubicBezTo>
                        <a:cubicBezTo>
                          <a:pt x="-56547" y="5030569"/>
                          <a:pt x="17327" y="4948138"/>
                          <a:pt x="0" y="4846320"/>
                        </a:cubicBezTo>
                        <a:cubicBezTo>
                          <a:pt x="-17327" y="4744502"/>
                          <a:pt x="5466" y="4566792"/>
                          <a:pt x="0" y="4480560"/>
                        </a:cubicBezTo>
                        <a:cubicBezTo>
                          <a:pt x="-5466" y="4394328"/>
                          <a:pt x="64866" y="4028383"/>
                          <a:pt x="0" y="3840480"/>
                        </a:cubicBezTo>
                        <a:cubicBezTo>
                          <a:pt x="-64866" y="3652577"/>
                          <a:pt x="166" y="3544340"/>
                          <a:pt x="0" y="3406140"/>
                        </a:cubicBezTo>
                        <a:cubicBezTo>
                          <a:pt x="-166" y="3267940"/>
                          <a:pt x="34485" y="3020872"/>
                          <a:pt x="0" y="2697480"/>
                        </a:cubicBezTo>
                        <a:cubicBezTo>
                          <a:pt x="-34485" y="2374088"/>
                          <a:pt x="12570" y="2397230"/>
                          <a:pt x="0" y="2194560"/>
                        </a:cubicBezTo>
                        <a:cubicBezTo>
                          <a:pt x="-12570" y="1991890"/>
                          <a:pt x="8248" y="1928388"/>
                          <a:pt x="0" y="1828800"/>
                        </a:cubicBezTo>
                        <a:cubicBezTo>
                          <a:pt x="-8248" y="1729212"/>
                          <a:pt x="53157" y="1440462"/>
                          <a:pt x="0" y="1188720"/>
                        </a:cubicBezTo>
                        <a:cubicBezTo>
                          <a:pt x="-53157" y="936978"/>
                          <a:pt x="13136" y="950436"/>
                          <a:pt x="0" y="754380"/>
                        </a:cubicBezTo>
                        <a:cubicBezTo>
                          <a:pt x="-13136" y="558324"/>
                          <a:pt x="38728" y="201075"/>
                          <a:pt x="0" y="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3191AA-379A-380E-B61E-0A936B9CFCEF}"/>
              </a:ext>
            </a:extLst>
          </p:cNvPr>
          <p:cNvSpPr/>
          <p:nvPr userDrawn="1"/>
        </p:nvSpPr>
        <p:spPr>
          <a:xfrm>
            <a:off x="0" y="0"/>
            <a:ext cx="8622926" cy="6858000"/>
          </a:xfrm>
          <a:custGeom>
            <a:avLst/>
            <a:gdLst>
              <a:gd name="connsiteX0" fmla="*/ 0 w 8622926"/>
              <a:gd name="connsiteY0" fmla="*/ 0 h 6858000"/>
              <a:gd name="connsiteX1" fmla="*/ 661091 w 8622926"/>
              <a:gd name="connsiteY1" fmla="*/ 0 h 6858000"/>
              <a:gd name="connsiteX2" fmla="*/ 1235953 w 8622926"/>
              <a:gd name="connsiteY2" fmla="*/ 0 h 6858000"/>
              <a:gd name="connsiteX3" fmla="*/ 1810814 w 8622926"/>
              <a:gd name="connsiteY3" fmla="*/ 0 h 6858000"/>
              <a:gd name="connsiteX4" fmla="*/ 2385676 w 8622926"/>
              <a:gd name="connsiteY4" fmla="*/ 0 h 6858000"/>
              <a:gd name="connsiteX5" fmla="*/ 2701850 w 8622926"/>
              <a:gd name="connsiteY5" fmla="*/ 0 h 6858000"/>
              <a:gd name="connsiteX6" fmla="*/ 3362941 w 8622926"/>
              <a:gd name="connsiteY6" fmla="*/ 0 h 6858000"/>
              <a:gd name="connsiteX7" fmla="*/ 3679115 w 8622926"/>
              <a:gd name="connsiteY7" fmla="*/ 0 h 6858000"/>
              <a:gd name="connsiteX8" fmla="*/ 4253977 w 8622926"/>
              <a:gd name="connsiteY8" fmla="*/ 0 h 6858000"/>
              <a:gd name="connsiteX9" fmla="*/ 5001297 w 8622926"/>
              <a:gd name="connsiteY9" fmla="*/ 0 h 6858000"/>
              <a:gd name="connsiteX10" fmla="*/ 5748617 w 8622926"/>
              <a:gd name="connsiteY10" fmla="*/ 0 h 6858000"/>
              <a:gd name="connsiteX11" fmla="*/ 6409708 w 8622926"/>
              <a:gd name="connsiteY11" fmla="*/ 0 h 6858000"/>
              <a:gd name="connsiteX12" fmla="*/ 6898341 w 8622926"/>
              <a:gd name="connsiteY12" fmla="*/ 0 h 6858000"/>
              <a:gd name="connsiteX13" fmla="*/ 7214515 w 8622926"/>
              <a:gd name="connsiteY13" fmla="*/ 0 h 6858000"/>
              <a:gd name="connsiteX14" fmla="*/ 7703147 w 8622926"/>
              <a:gd name="connsiteY14" fmla="*/ 0 h 6858000"/>
              <a:gd name="connsiteX15" fmla="*/ 8622926 w 8622926"/>
              <a:gd name="connsiteY15" fmla="*/ 0 h 6858000"/>
              <a:gd name="connsiteX16" fmla="*/ 8622926 w 8622926"/>
              <a:gd name="connsiteY16" fmla="*/ 708660 h 6858000"/>
              <a:gd name="connsiteX17" fmla="*/ 8622926 w 8622926"/>
              <a:gd name="connsiteY17" fmla="*/ 1417320 h 6858000"/>
              <a:gd name="connsiteX18" fmla="*/ 8622926 w 8622926"/>
              <a:gd name="connsiteY18" fmla="*/ 1851660 h 6858000"/>
              <a:gd name="connsiteX19" fmla="*/ 8622926 w 8622926"/>
              <a:gd name="connsiteY19" fmla="*/ 2560320 h 6858000"/>
              <a:gd name="connsiteX20" fmla="*/ 8622926 w 8622926"/>
              <a:gd name="connsiteY20" fmla="*/ 2994660 h 6858000"/>
              <a:gd name="connsiteX21" fmla="*/ 8622926 w 8622926"/>
              <a:gd name="connsiteY21" fmla="*/ 3634740 h 6858000"/>
              <a:gd name="connsiteX22" fmla="*/ 8622926 w 8622926"/>
              <a:gd name="connsiteY22" fmla="*/ 4343400 h 6858000"/>
              <a:gd name="connsiteX23" fmla="*/ 8622926 w 8622926"/>
              <a:gd name="connsiteY23" fmla="*/ 4709160 h 6858000"/>
              <a:gd name="connsiteX24" fmla="*/ 8622926 w 8622926"/>
              <a:gd name="connsiteY24" fmla="*/ 5417820 h 6858000"/>
              <a:gd name="connsiteX25" fmla="*/ 8622926 w 8622926"/>
              <a:gd name="connsiteY25" fmla="*/ 6126480 h 6858000"/>
              <a:gd name="connsiteX26" fmla="*/ 8622926 w 8622926"/>
              <a:gd name="connsiteY26" fmla="*/ 6858000 h 6858000"/>
              <a:gd name="connsiteX27" fmla="*/ 8048064 w 8622926"/>
              <a:gd name="connsiteY27" fmla="*/ 6858000 h 6858000"/>
              <a:gd name="connsiteX28" fmla="*/ 7473203 w 8622926"/>
              <a:gd name="connsiteY28" fmla="*/ 6858000 h 6858000"/>
              <a:gd name="connsiteX29" fmla="*/ 7070799 w 8622926"/>
              <a:gd name="connsiteY29" fmla="*/ 6858000 h 6858000"/>
              <a:gd name="connsiteX30" fmla="*/ 6409708 w 8622926"/>
              <a:gd name="connsiteY30" fmla="*/ 6858000 h 6858000"/>
              <a:gd name="connsiteX31" fmla="*/ 5662388 w 8622926"/>
              <a:gd name="connsiteY31" fmla="*/ 6858000 h 6858000"/>
              <a:gd name="connsiteX32" fmla="*/ 5173756 w 8622926"/>
              <a:gd name="connsiteY32" fmla="*/ 6858000 h 6858000"/>
              <a:gd name="connsiteX33" fmla="*/ 4426435 w 8622926"/>
              <a:gd name="connsiteY33" fmla="*/ 6858000 h 6858000"/>
              <a:gd name="connsiteX34" fmla="*/ 3851574 w 8622926"/>
              <a:gd name="connsiteY34" fmla="*/ 6858000 h 6858000"/>
              <a:gd name="connsiteX35" fmla="*/ 3104253 w 8622926"/>
              <a:gd name="connsiteY35" fmla="*/ 6858000 h 6858000"/>
              <a:gd name="connsiteX36" fmla="*/ 2356933 w 8622926"/>
              <a:gd name="connsiteY36" fmla="*/ 6858000 h 6858000"/>
              <a:gd name="connsiteX37" fmla="*/ 1954530 w 8622926"/>
              <a:gd name="connsiteY37" fmla="*/ 6858000 h 6858000"/>
              <a:gd name="connsiteX38" fmla="*/ 1465897 w 8622926"/>
              <a:gd name="connsiteY38" fmla="*/ 6858000 h 6858000"/>
              <a:gd name="connsiteX39" fmla="*/ 891036 w 8622926"/>
              <a:gd name="connsiteY39" fmla="*/ 6858000 h 6858000"/>
              <a:gd name="connsiteX40" fmla="*/ 0 w 8622926"/>
              <a:gd name="connsiteY40" fmla="*/ 6858000 h 6858000"/>
              <a:gd name="connsiteX41" fmla="*/ 0 w 8622926"/>
              <a:gd name="connsiteY41" fmla="*/ 6217920 h 6858000"/>
              <a:gd name="connsiteX42" fmla="*/ 0 w 8622926"/>
              <a:gd name="connsiteY42" fmla="*/ 5852160 h 6858000"/>
              <a:gd name="connsiteX43" fmla="*/ 0 w 8622926"/>
              <a:gd name="connsiteY43" fmla="*/ 5143500 h 6858000"/>
              <a:gd name="connsiteX44" fmla="*/ 0 w 8622926"/>
              <a:gd name="connsiteY44" fmla="*/ 4640580 h 6858000"/>
              <a:gd name="connsiteX45" fmla="*/ 0 w 8622926"/>
              <a:gd name="connsiteY45" fmla="*/ 3931920 h 6858000"/>
              <a:gd name="connsiteX46" fmla="*/ 0 w 8622926"/>
              <a:gd name="connsiteY46" fmla="*/ 3429000 h 6858000"/>
              <a:gd name="connsiteX47" fmla="*/ 0 w 8622926"/>
              <a:gd name="connsiteY47" fmla="*/ 2788920 h 6858000"/>
              <a:gd name="connsiteX48" fmla="*/ 0 w 8622926"/>
              <a:gd name="connsiteY48" fmla="*/ 2354580 h 6858000"/>
              <a:gd name="connsiteX49" fmla="*/ 0 w 8622926"/>
              <a:gd name="connsiteY49" fmla="*/ 1783080 h 6858000"/>
              <a:gd name="connsiteX50" fmla="*/ 0 w 8622926"/>
              <a:gd name="connsiteY50" fmla="*/ 1211580 h 6858000"/>
              <a:gd name="connsiteX51" fmla="*/ 0 w 8622926"/>
              <a:gd name="connsiteY51" fmla="*/ 708660 h 6858000"/>
              <a:gd name="connsiteX52" fmla="*/ 0 w 8622926"/>
              <a:gd name="connsiteY52" fmla="*/ 0 h 6858000"/>
              <a:gd name="connsiteX0" fmla="*/ 0 w 8622926"/>
              <a:gd name="connsiteY0" fmla="*/ 0 h 6858000"/>
              <a:gd name="connsiteX1" fmla="*/ 488632 w 8622926"/>
              <a:gd name="connsiteY1" fmla="*/ 0 h 6858000"/>
              <a:gd name="connsiteX2" fmla="*/ 804806 w 8622926"/>
              <a:gd name="connsiteY2" fmla="*/ 0 h 6858000"/>
              <a:gd name="connsiteX3" fmla="*/ 1552127 w 8622926"/>
              <a:gd name="connsiteY3" fmla="*/ 0 h 6858000"/>
              <a:gd name="connsiteX4" fmla="*/ 2040759 w 8622926"/>
              <a:gd name="connsiteY4" fmla="*/ 0 h 6858000"/>
              <a:gd name="connsiteX5" fmla="*/ 2529392 w 8622926"/>
              <a:gd name="connsiteY5" fmla="*/ 0 h 6858000"/>
              <a:gd name="connsiteX6" fmla="*/ 3276712 w 8622926"/>
              <a:gd name="connsiteY6" fmla="*/ 0 h 6858000"/>
              <a:gd name="connsiteX7" fmla="*/ 3679115 w 8622926"/>
              <a:gd name="connsiteY7" fmla="*/ 0 h 6858000"/>
              <a:gd name="connsiteX8" fmla="*/ 4426435 w 8622926"/>
              <a:gd name="connsiteY8" fmla="*/ 0 h 6858000"/>
              <a:gd name="connsiteX9" fmla="*/ 5173756 w 8622926"/>
              <a:gd name="connsiteY9" fmla="*/ 0 h 6858000"/>
              <a:gd name="connsiteX10" fmla="*/ 5748617 w 8622926"/>
              <a:gd name="connsiteY10" fmla="*/ 0 h 6858000"/>
              <a:gd name="connsiteX11" fmla="*/ 6495938 w 8622926"/>
              <a:gd name="connsiteY11" fmla="*/ 0 h 6858000"/>
              <a:gd name="connsiteX12" fmla="*/ 6984570 w 8622926"/>
              <a:gd name="connsiteY12" fmla="*/ 0 h 6858000"/>
              <a:gd name="connsiteX13" fmla="*/ 7473203 w 8622926"/>
              <a:gd name="connsiteY13" fmla="*/ 0 h 6858000"/>
              <a:gd name="connsiteX14" fmla="*/ 8134294 w 8622926"/>
              <a:gd name="connsiteY14" fmla="*/ 0 h 6858000"/>
              <a:gd name="connsiteX15" fmla="*/ 8622926 w 8622926"/>
              <a:gd name="connsiteY15" fmla="*/ 0 h 6858000"/>
              <a:gd name="connsiteX16" fmla="*/ 8622926 w 8622926"/>
              <a:gd name="connsiteY16" fmla="*/ 708660 h 6858000"/>
              <a:gd name="connsiteX17" fmla="*/ 8622926 w 8622926"/>
              <a:gd name="connsiteY17" fmla="*/ 1348740 h 6858000"/>
              <a:gd name="connsiteX18" fmla="*/ 8622926 w 8622926"/>
              <a:gd name="connsiteY18" fmla="*/ 1988820 h 6858000"/>
              <a:gd name="connsiteX19" fmla="*/ 8622926 w 8622926"/>
              <a:gd name="connsiteY19" fmla="*/ 2628900 h 6858000"/>
              <a:gd name="connsiteX20" fmla="*/ 8622926 w 8622926"/>
              <a:gd name="connsiteY20" fmla="*/ 2994660 h 6858000"/>
              <a:gd name="connsiteX21" fmla="*/ 8622926 w 8622926"/>
              <a:gd name="connsiteY21" fmla="*/ 3429000 h 6858000"/>
              <a:gd name="connsiteX22" fmla="*/ 8622926 w 8622926"/>
              <a:gd name="connsiteY22" fmla="*/ 4069080 h 6858000"/>
              <a:gd name="connsiteX23" fmla="*/ 8622926 w 8622926"/>
              <a:gd name="connsiteY23" fmla="*/ 4572000 h 6858000"/>
              <a:gd name="connsiteX24" fmla="*/ 8622926 w 8622926"/>
              <a:gd name="connsiteY24" fmla="*/ 5006340 h 6858000"/>
              <a:gd name="connsiteX25" fmla="*/ 8622926 w 8622926"/>
              <a:gd name="connsiteY25" fmla="*/ 5646420 h 6858000"/>
              <a:gd name="connsiteX26" fmla="*/ 8622926 w 8622926"/>
              <a:gd name="connsiteY26" fmla="*/ 6217920 h 6858000"/>
              <a:gd name="connsiteX27" fmla="*/ 8622926 w 8622926"/>
              <a:gd name="connsiteY27" fmla="*/ 6858000 h 6858000"/>
              <a:gd name="connsiteX28" fmla="*/ 7875606 w 8622926"/>
              <a:gd name="connsiteY28" fmla="*/ 6858000 h 6858000"/>
              <a:gd name="connsiteX29" fmla="*/ 7214515 w 8622926"/>
              <a:gd name="connsiteY29" fmla="*/ 6858000 h 6858000"/>
              <a:gd name="connsiteX30" fmla="*/ 6812112 w 8622926"/>
              <a:gd name="connsiteY30" fmla="*/ 6858000 h 6858000"/>
              <a:gd name="connsiteX31" fmla="*/ 6151021 w 8622926"/>
              <a:gd name="connsiteY31" fmla="*/ 6858000 h 6858000"/>
              <a:gd name="connsiteX32" fmla="*/ 5834847 w 8622926"/>
              <a:gd name="connsiteY32" fmla="*/ 6858000 h 6858000"/>
              <a:gd name="connsiteX33" fmla="*/ 5173756 w 8622926"/>
              <a:gd name="connsiteY33" fmla="*/ 6858000 h 6858000"/>
              <a:gd name="connsiteX34" fmla="*/ 4771352 w 8622926"/>
              <a:gd name="connsiteY34" fmla="*/ 6858000 h 6858000"/>
              <a:gd name="connsiteX35" fmla="*/ 4455178 w 8622926"/>
              <a:gd name="connsiteY35" fmla="*/ 6858000 h 6858000"/>
              <a:gd name="connsiteX36" fmla="*/ 4052775 w 8622926"/>
              <a:gd name="connsiteY36" fmla="*/ 6858000 h 6858000"/>
              <a:gd name="connsiteX37" fmla="*/ 3391684 w 8622926"/>
              <a:gd name="connsiteY37" fmla="*/ 6858000 h 6858000"/>
              <a:gd name="connsiteX38" fmla="*/ 2989281 w 8622926"/>
              <a:gd name="connsiteY38" fmla="*/ 6858000 h 6858000"/>
              <a:gd name="connsiteX39" fmla="*/ 2673107 w 8622926"/>
              <a:gd name="connsiteY39" fmla="*/ 6858000 h 6858000"/>
              <a:gd name="connsiteX40" fmla="*/ 2270704 w 8622926"/>
              <a:gd name="connsiteY40" fmla="*/ 6858000 h 6858000"/>
              <a:gd name="connsiteX41" fmla="*/ 1782071 w 8622926"/>
              <a:gd name="connsiteY41" fmla="*/ 6858000 h 6858000"/>
              <a:gd name="connsiteX42" fmla="*/ 1207210 w 8622926"/>
              <a:gd name="connsiteY42" fmla="*/ 6858000 h 6858000"/>
              <a:gd name="connsiteX43" fmla="*/ 804806 w 8622926"/>
              <a:gd name="connsiteY43" fmla="*/ 6858000 h 6858000"/>
              <a:gd name="connsiteX44" fmla="*/ 0 w 8622926"/>
              <a:gd name="connsiteY44" fmla="*/ 6858000 h 6858000"/>
              <a:gd name="connsiteX45" fmla="*/ 0 w 8622926"/>
              <a:gd name="connsiteY45" fmla="*/ 6286500 h 6858000"/>
              <a:gd name="connsiteX46" fmla="*/ 0 w 8622926"/>
              <a:gd name="connsiteY46" fmla="*/ 5715000 h 6858000"/>
              <a:gd name="connsiteX47" fmla="*/ 0 w 8622926"/>
              <a:gd name="connsiteY47" fmla="*/ 5143500 h 6858000"/>
              <a:gd name="connsiteX48" fmla="*/ 0 w 8622926"/>
              <a:gd name="connsiteY48" fmla="*/ 4572000 h 6858000"/>
              <a:gd name="connsiteX49" fmla="*/ 0 w 8622926"/>
              <a:gd name="connsiteY49" fmla="*/ 4069080 h 6858000"/>
              <a:gd name="connsiteX50" fmla="*/ 0 w 8622926"/>
              <a:gd name="connsiteY50" fmla="*/ 3429000 h 6858000"/>
              <a:gd name="connsiteX51" fmla="*/ 0 w 8622926"/>
              <a:gd name="connsiteY51" fmla="*/ 2857500 h 6858000"/>
              <a:gd name="connsiteX52" fmla="*/ 0 w 8622926"/>
              <a:gd name="connsiteY52" fmla="*/ 2148840 h 6858000"/>
              <a:gd name="connsiteX53" fmla="*/ 0 w 8622926"/>
              <a:gd name="connsiteY53" fmla="*/ 1440180 h 6858000"/>
              <a:gd name="connsiteX54" fmla="*/ 0 w 8622926"/>
              <a:gd name="connsiteY54" fmla="*/ 800100 h 6858000"/>
              <a:gd name="connsiteX55" fmla="*/ 0 w 8622926"/>
              <a:gd name="connsiteY5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622926" h="6858000" fill="none" extrusionOk="0">
                <a:moveTo>
                  <a:pt x="0" y="0"/>
                </a:moveTo>
                <a:cubicBezTo>
                  <a:pt x="106104" y="-84938"/>
                  <a:pt x="426254" y="60020"/>
                  <a:pt x="661091" y="0"/>
                </a:cubicBezTo>
                <a:cubicBezTo>
                  <a:pt x="899542" y="-82774"/>
                  <a:pt x="959032" y="37"/>
                  <a:pt x="1235953" y="0"/>
                </a:cubicBezTo>
                <a:cubicBezTo>
                  <a:pt x="1550921" y="-29461"/>
                  <a:pt x="1713183" y="486"/>
                  <a:pt x="1810814" y="0"/>
                </a:cubicBezTo>
                <a:cubicBezTo>
                  <a:pt x="1938069" y="-10891"/>
                  <a:pt x="2257738" y="-4067"/>
                  <a:pt x="2385676" y="0"/>
                </a:cubicBezTo>
                <a:cubicBezTo>
                  <a:pt x="2560080" y="-21824"/>
                  <a:pt x="2614251" y="20695"/>
                  <a:pt x="2701850" y="0"/>
                </a:cubicBezTo>
                <a:cubicBezTo>
                  <a:pt x="2759235" y="-24409"/>
                  <a:pt x="3101201" y="24359"/>
                  <a:pt x="3362941" y="0"/>
                </a:cubicBezTo>
                <a:cubicBezTo>
                  <a:pt x="3628020" y="5185"/>
                  <a:pt x="3546881" y="-8434"/>
                  <a:pt x="3679115" y="0"/>
                </a:cubicBezTo>
                <a:cubicBezTo>
                  <a:pt x="3843323" y="-16407"/>
                  <a:pt x="4098385" y="68806"/>
                  <a:pt x="4253977" y="0"/>
                </a:cubicBezTo>
                <a:cubicBezTo>
                  <a:pt x="4437741" y="-103503"/>
                  <a:pt x="4810433" y="47177"/>
                  <a:pt x="5001297" y="0"/>
                </a:cubicBezTo>
                <a:cubicBezTo>
                  <a:pt x="5237686" y="-42490"/>
                  <a:pt x="5491199" y="63025"/>
                  <a:pt x="5748617" y="0"/>
                </a:cubicBezTo>
                <a:cubicBezTo>
                  <a:pt x="5975596" y="-64681"/>
                  <a:pt x="6202035" y="75190"/>
                  <a:pt x="6409708" y="0"/>
                </a:cubicBezTo>
                <a:cubicBezTo>
                  <a:pt x="6631379" y="-105328"/>
                  <a:pt x="6757718" y="7035"/>
                  <a:pt x="6898341" y="0"/>
                </a:cubicBezTo>
                <a:cubicBezTo>
                  <a:pt x="7053355" y="-6385"/>
                  <a:pt x="7151061" y="31464"/>
                  <a:pt x="7214515" y="0"/>
                </a:cubicBezTo>
                <a:cubicBezTo>
                  <a:pt x="7314178" y="-59185"/>
                  <a:pt x="7582440" y="-20498"/>
                  <a:pt x="7703147" y="0"/>
                </a:cubicBezTo>
                <a:cubicBezTo>
                  <a:pt x="7856340" y="-2693"/>
                  <a:pt x="8326199" y="-21773"/>
                  <a:pt x="8622926" y="0"/>
                </a:cubicBezTo>
                <a:cubicBezTo>
                  <a:pt x="8712535" y="196689"/>
                  <a:pt x="8592149" y="413231"/>
                  <a:pt x="8622926" y="708660"/>
                </a:cubicBezTo>
                <a:cubicBezTo>
                  <a:pt x="8640576" y="957498"/>
                  <a:pt x="8594274" y="1301722"/>
                  <a:pt x="8622926" y="1417320"/>
                </a:cubicBezTo>
                <a:cubicBezTo>
                  <a:pt x="8635498" y="1562572"/>
                  <a:pt x="8614957" y="1705007"/>
                  <a:pt x="8622926" y="1851660"/>
                </a:cubicBezTo>
                <a:cubicBezTo>
                  <a:pt x="8574840" y="1943608"/>
                  <a:pt x="8571635" y="2287786"/>
                  <a:pt x="8622926" y="2560320"/>
                </a:cubicBezTo>
                <a:cubicBezTo>
                  <a:pt x="8672535" y="2841976"/>
                  <a:pt x="8604535" y="2869604"/>
                  <a:pt x="8622926" y="2994660"/>
                </a:cubicBezTo>
                <a:cubicBezTo>
                  <a:pt x="8707017" y="3135795"/>
                  <a:pt x="8653817" y="3395935"/>
                  <a:pt x="8622926" y="3634740"/>
                </a:cubicBezTo>
                <a:cubicBezTo>
                  <a:pt x="8650821" y="3925738"/>
                  <a:pt x="8615047" y="4023467"/>
                  <a:pt x="8622926" y="4343400"/>
                </a:cubicBezTo>
                <a:cubicBezTo>
                  <a:pt x="8647532" y="4644018"/>
                  <a:pt x="8574509" y="4612383"/>
                  <a:pt x="8622926" y="4709160"/>
                </a:cubicBezTo>
                <a:cubicBezTo>
                  <a:pt x="8662576" y="4812749"/>
                  <a:pt x="8655906" y="5106719"/>
                  <a:pt x="8622926" y="5417820"/>
                </a:cubicBezTo>
                <a:cubicBezTo>
                  <a:pt x="8635482" y="5734120"/>
                  <a:pt x="8541711" y="5857906"/>
                  <a:pt x="8622926" y="6126480"/>
                </a:cubicBezTo>
                <a:cubicBezTo>
                  <a:pt x="8720258" y="6392304"/>
                  <a:pt x="8525805" y="6622688"/>
                  <a:pt x="8622926" y="6858000"/>
                </a:cubicBezTo>
                <a:cubicBezTo>
                  <a:pt x="8493201" y="6920651"/>
                  <a:pt x="8230887" y="6819356"/>
                  <a:pt x="8048064" y="6858000"/>
                </a:cubicBezTo>
                <a:cubicBezTo>
                  <a:pt x="7948214" y="6881406"/>
                  <a:pt x="7635730" y="6823671"/>
                  <a:pt x="7473203" y="6858000"/>
                </a:cubicBezTo>
                <a:cubicBezTo>
                  <a:pt x="7295369" y="6895435"/>
                  <a:pt x="7263685" y="6850312"/>
                  <a:pt x="7070799" y="6858000"/>
                </a:cubicBezTo>
                <a:cubicBezTo>
                  <a:pt x="6858327" y="6876909"/>
                  <a:pt x="6709033" y="6883221"/>
                  <a:pt x="6409708" y="6858000"/>
                </a:cubicBezTo>
                <a:cubicBezTo>
                  <a:pt x="6105886" y="6881097"/>
                  <a:pt x="5954774" y="6859566"/>
                  <a:pt x="5662388" y="6858000"/>
                </a:cubicBezTo>
                <a:cubicBezTo>
                  <a:pt x="5345210" y="6893406"/>
                  <a:pt x="5348689" y="6815249"/>
                  <a:pt x="5173756" y="6858000"/>
                </a:cubicBezTo>
                <a:cubicBezTo>
                  <a:pt x="5004316" y="6860827"/>
                  <a:pt x="4723250" y="6777350"/>
                  <a:pt x="4426435" y="6858000"/>
                </a:cubicBezTo>
                <a:cubicBezTo>
                  <a:pt x="4080398" y="6912763"/>
                  <a:pt x="4106292" y="6828197"/>
                  <a:pt x="3851574" y="6858000"/>
                </a:cubicBezTo>
                <a:cubicBezTo>
                  <a:pt x="3642990" y="6875961"/>
                  <a:pt x="3401626" y="6881255"/>
                  <a:pt x="3104253" y="6858000"/>
                </a:cubicBezTo>
                <a:cubicBezTo>
                  <a:pt x="2810124" y="6878290"/>
                  <a:pt x="2565628" y="6769769"/>
                  <a:pt x="2356933" y="6858000"/>
                </a:cubicBezTo>
                <a:cubicBezTo>
                  <a:pt x="2144883" y="6938932"/>
                  <a:pt x="2142392" y="6860501"/>
                  <a:pt x="1954530" y="6858000"/>
                </a:cubicBezTo>
                <a:cubicBezTo>
                  <a:pt x="1811441" y="6876854"/>
                  <a:pt x="1715814" y="6793533"/>
                  <a:pt x="1465897" y="6858000"/>
                </a:cubicBezTo>
                <a:cubicBezTo>
                  <a:pt x="1233243" y="6916221"/>
                  <a:pt x="1059883" y="6823817"/>
                  <a:pt x="891036" y="6858000"/>
                </a:cubicBezTo>
                <a:cubicBezTo>
                  <a:pt x="773150" y="6911458"/>
                  <a:pt x="246598" y="6767011"/>
                  <a:pt x="0" y="6858000"/>
                </a:cubicBezTo>
                <a:cubicBezTo>
                  <a:pt x="673" y="6545151"/>
                  <a:pt x="67283" y="6458708"/>
                  <a:pt x="0" y="6217920"/>
                </a:cubicBezTo>
                <a:cubicBezTo>
                  <a:pt x="-53387" y="5964583"/>
                  <a:pt x="27164" y="5983944"/>
                  <a:pt x="0" y="5852160"/>
                </a:cubicBezTo>
                <a:cubicBezTo>
                  <a:pt x="-1926" y="5731879"/>
                  <a:pt x="20567" y="5302124"/>
                  <a:pt x="0" y="5143500"/>
                </a:cubicBezTo>
                <a:cubicBezTo>
                  <a:pt x="-4223" y="4950030"/>
                  <a:pt x="15926" y="4804291"/>
                  <a:pt x="0" y="4640580"/>
                </a:cubicBezTo>
                <a:cubicBezTo>
                  <a:pt x="8849" y="4470025"/>
                  <a:pt x="41510" y="4054918"/>
                  <a:pt x="0" y="3931920"/>
                </a:cubicBezTo>
                <a:cubicBezTo>
                  <a:pt x="-43420" y="3794477"/>
                  <a:pt x="-42800" y="3599571"/>
                  <a:pt x="0" y="3429000"/>
                </a:cubicBezTo>
                <a:cubicBezTo>
                  <a:pt x="-5820" y="3234378"/>
                  <a:pt x="16415" y="2950162"/>
                  <a:pt x="0" y="2788920"/>
                </a:cubicBezTo>
                <a:cubicBezTo>
                  <a:pt x="-20910" y="2659466"/>
                  <a:pt x="29012" y="2457279"/>
                  <a:pt x="0" y="2354580"/>
                </a:cubicBezTo>
                <a:cubicBezTo>
                  <a:pt x="-35599" y="2265844"/>
                  <a:pt x="6622" y="1918409"/>
                  <a:pt x="0" y="1783080"/>
                </a:cubicBezTo>
                <a:cubicBezTo>
                  <a:pt x="-33706" y="1655540"/>
                  <a:pt x="-6105" y="1413076"/>
                  <a:pt x="0" y="1211580"/>
                </a:cubicBezTo>
                <a:cubicBezTo>
                  <a:pt x="-5505" y="1022410"/>
                  <a:pt x="36284" y="914489"/>
                  <a:pt x="0" y="708660"/>
                </a:cubicBezTo>
                <a:cubicBezTo>
                  <a:pt x="5929" y="472123"/>
                  <a:pt x="103927" y="208050"/>
                  <a:pt x="0" y="0"/>
                </a:cubicBezTo>
                <a:close/>
              </a:path>
              <a:path w="8622926" h="6858000" stroke="0" extrusionOk="0">
                <a:moveTo>
                  <a:pt x="0" y="0"/>
                </a:moveTo>
                <a:cubicBezTo>
                  <a:pt x="210897" y="-29958"/>
                  <a:pt x="394459" y="60547"/>
                  <a:pt x="488632" y="0"/>
                </a:cubicBezTo>
                <a:cubicBezTo>
                  <a:pt x="594107" y="-56646"/>
                  <a:pt x="673841" y="11143"/>
                  <a:pt x="804806" y="0"/>
                </a:cubicBezTo>
                <a:cubicBezTo>
                  <a:pt x="970563" y="-41166"/>
                  <a:pt x="1297835" y="-47410"/>
                  <a:pt x="1552127" y="0"/>
                </a:cubicBezTo>
                <a:cubicBezTo>
                  <a:pt x="1820755" y="4456"/>
                  <a:pt x="1939198" y="14733"/>
                  <a:pt x="2040759" y="0"/>
                </a:cubicBezTo>
                <a:cubicBezTo>
                  <a:pt x="2161338" y="-6790"/>
                  <a:pt x="2355613" y="51786"/>
                  <a:pt x="2529392" y="0"/>
                </a:cubicBezTo>
                <a:cubicBezTo>
                  <a:pt x="2682318" y="-78138"/>
                  <a:pt x="3068018" y="-38846"/>
                  <a:pt x="3276712" y="0"/>
                </a:cubicBezTo>
                <a:cubicBezTo>
                  <a:pt x="3520500" y="-9261"/>
                  <a:pt x="3543202" y="34654"/>
                  <a:pt x="3679115" y="0"/>
                </a:cubicBezTo>
                <a:cubicBezTo>
                  <a:pt x="3875854" y="-103469"/>
                  <a:pt x="4143033" y="17912"/>
                  <a:pt x="4426435" y="0"/>
                </a:cubicBezTo>
                <a:cubicBezTo>
                  <a:pt x="4737546" y="-78110"/>
                  <a:pt x="4942190" y="56124"/>
                  <a:pt x="5173756" y="0"/>
                </a:cubicBezTo>
                <a:cubicBezTo>
                  <a:pt x="5344039" y="-90078"/>
                  <a:pt x="5617584" y="36574"/>
                  <a:pt x="5748617" y="0"/>
                </a:cubicBezTo>
                <a:cubicBezTo>
                  <a:pt x="5895823" y="-39180"/>
                  <a:pt x="6315748" y="116599"/>
                  <a:pt x="6495938" y="0"/>
                </a:cubicBezTo>
                <a:cubicBezTo>
                  <a:pt x="6683748" y="-43886"/>
                  <a:pt x="6766238" y="-6233"/>
                  <a:pt x="6984570" y="0"/>
                </a:cubicBezTo>
                <a:cubicBezTo>
                  <a:pt x="7209164" y="-4730"/>
                  <a:pt x="7332441" y="37610"/>
                  <a:pt x="7473203" y="0"/>
                </a:cubicBezTo>
                <a:cubicBezTo>
                  <a:pt x="7606840" y="-20794"/>
                  <a:pt x="7904779" y="20204"/>
                  <a:pt x="8134294" y="0"/>
                </a:cubicBezTo>
                <a:cubicBezTo>
                  <a:pt x="8373308" y="-29213"/>
                  <a:pt x="8376664" y="28499"/>
                  <a:pt x="8622926" y="0"/>
                </a:cubicBezTo>
                <a:cubicBezTo>
                  <a:pt x="8663289" y="324436"/>
                  <a:pt x="8583341" y="501690"/>
                  <a:pt x="8622926" y="708660"/>
                </a:cubicBezTo>
                <a:cubicBezTo>
                  <a:pt x="8659765" y="933021"/>
                  <a:pt x="8589836" y="1042915"/>
                  <a:pt x="8622926" y="1348740"/>
                </a:cubicBezTo>
                <a:cubicBezTo>
                  <a:pt x="8637348" y="1639551"/>
                  <a:pt x="8613474" y="1791707"/>
                  <a:pt x="8622926" y="1988820"/>
                </a:cubicBezTo>
                <a:cubicBezTo>
                  <a:pt x="8628055" y="2128199"/>
                  <a:pt x="8628965" y="2382232"/>
                  <a:pt x="8622926" y="2628900"/>
                </a:cubicBezTo>
                <a:cubicBezTo>
                  <a:pt x="8654047" y="2901689"/>
                  <a:pt x="8619724" y="2875877"/>
                  <a:pt x="8622926" y="2994660"/>
                </a:cubicBezTo>
                <a:cubicBezTo>
                  <a:pt x="8621408" y="3143170"/>
                  <a:pt x="8588077" y="3202737"/>
                  <a:pt x="8622926" y="3429000"/>
                </a:cubicBezTo>
                <a:cubicBezTo>
                  <a:pt x="8649189" y="3581024"/>
                  <a:pt x="8626845" y="3785808"/>
                  <a:pt x="8622926" y="4069080"/>
                </a:cubicBezTo>
                <a:cubicBezTo>
                  <a:pt x="8676748" y="4328137"/>
                  <a:pt x="8619455" y="4443093"/>
                  <a:pt x="8622926" y="4572000"/>
                </a:cubicBezTo>
                <a:cubicBezTo>
                  <a:pt x="8628804" y="4709145"/>
                  <a:pt x="8623766" y="4870803"/>
                  <a:pt x="8622926" y="5006340"/>
                </a:cubicBezTo>
                <a:cubicBezTo>
                  <a:pt x="8606955" y="5132448"/>
                  <a:pt x="8589075" y="5399856"/>
                  <a:pt x="8622926" y="5646420"/>
                </a:cubicBezTo>
                <a:cubicBezTo>
                  <a:pt x="8725976" y="5942481"/>
                  <a:pt x="8629873" y="6051969"/>
                  <a:pt x="8622926" y="6217920"/>
                </a:cubicBezTo>
                <a:cubicBezTo>
                  <a:pt x="8618956" y="6420152"/>
                  <a:pt x="8521457" y="6556845"/>
                  <a:pt x="8622926" y="6858000"/>
                </a:cubicBezTo>
                <a:cubicBezTo>
                  <a:pt x="8345654" y="6875534"/>
                  <a:pt x="8219228" y="6837373"/>
                  <a:pt x="7875606" y="6858000"/>
                </a:cubicBezTo>
                <a:cubicBezTo>
                  <a:pt x="7543115" y="6854945"/>
                  <a:pt x="7357756" y="6812166"/>
                  <a:pt x="7214515" y="6858000"/>
                </a:cubicBezTo>
                <a:cubicBezTo>
                  <a:pt x="7076724" y="6893273"/>
                  <a:pt x="6949415" y="6814794"/>
                  <a:pt x="6812112" y="6858000"/>
                </a:cubicBezTo>
                <a:cubicBezTo>
                  <a:pt x="6692321" y="6902082"/>
                  <a:pt x="6385376" y="6837269"/>
                  <a:pt x="6151021" y="6858000"/>
                </a:cubicBezTo>
                <a:cubicBezTo>
                  <a:pt x="5908845" y="6885586"/>
                  <a:pt x="5949394" y="6807240"/>
                  <a:pt x="5834847" y="6858000"/>
                </a:cubicBezTo>
                <a:cubicBezTo>
                  <a:pt x="5740560" y="6950908"/>
                  <a:pt x="5397739" y="6888216"/>
                  <a:pt x="5173756" y="6858000"/>
                </a:cubicBezTo>
                <a:cubicBezTo>
                  <a:pt x="4892193" y="6880760"/>
                  <a:pt x="4966008" y="6860672"/>
                  <a:pt x="4771352" y="6858000"/>
                </a:cubicBezTo>
                <a:cubicBezTo>
                  <a:pt x="4576980" y="6862351"/>
                  <a:pt x="4582358" y="6819145"/>
                  <a:pt x="4455178" y="6858000"/>
                </a:cubicBezTo>
                <a:cubicBezTo>
                  <a:pt x="4331772" y="6891698"/>
                  <a:pt x="4141855" y="6855543"/>
                  <a:pt x="4052775" y="6858000"/>
                </a:cubicBezTo>
                <a:cubicBezTo>
                  <a:pt x="3910739" y="6861478"/>
                  <a:pt x="3660104" y="6779886"/>
                  <a:pt x="3391684" y="6858000"/>
                </a:cubicBezTo>
                <a:cubicBezTo>
                  <a:pt x="3111035" y="6936417"/>
                  <a:pt x="3161209" y="6853169"/>
                  <a:pt x="2989281" y="6858000"/>
                </a:cubicBezTo>
                <a:cubicBezTo>
                  <a:pt x="2806684" y="6875161"/>
                  <a:pt x="2796293" y="6840091"/>
                  <a:pt x="2673107" y="6858000"/>
                </a:cubicBezTo>
                <a:cubicBezTo>
                  <a:pt x="2569338" y="6852216"/>
                  <a:pt x="2410391" y="6799918"/>
                  <a:pt x="2270704" y="6858000"/>
                </a:cubicBezTo>
                <a:cubicBezTo>
                  <a:pt x="2138171" y="6867403"/>
                  <a:pt x="1963133" y="6798992"/>
                  <a:pt x="1782071" y="6858000"/>
                </a:cubicBezTo>
                <a:cubicBezTo>
                  <a:pt x="1572046" y="6844599"/>
                  <a:pt x="1383749" y="6870246"/>
                  <a:pt x="1207210" y="6858000"/>
                </a:cubicBezTo>
                <a:cubicBezTo>
                  <a:pt x="991096" y="6863377"/>
                  <a:pt x="970503" y="6814305"/>
                  <a:pt x="804806" y="6858000"/>
                </a:cubicBezTo>
                <a:cubicBezTo>
                  <a:pt x="704745" y="6879077"/>
                  <a:pt x="304262" y="6811613"/>
                  <a:pt x="0" y="6858000"/>
                </a:cubicBezTo>
                <a:cubicBezTo>
                  <a:pt x="-10020" y="6663157"/>
                  <a:pt x="3826" y="6421954"/>
                  <a:pt x="0" y="6286500"/>
                </a:cubicBezTo>
                <a:cubicBezTo>
                  <a:pt x="-18039" y="6159498"/>
                  <a:pt x="57152" y="5976270"/>
                  <a:pt x="0" y="5715000"/>
                </a:cubicBezTo>
                <a:cubicBezTo>
                  <a:pt x="-29958" y="5441038"/>
                  <a:pt x="24222" y="5299674"/>
                  <a:pt x="0" y="5143500"/>
                </a:cubicBezTo>
                <a:cubicBezTo>
                  <a:pt x="8274" y="5014386"/>
                  <a:pt x="41181" y="4821069"/>
                  <a:pt x="0" y="4572000"/>
                </a:cubicBezTo>
                <a:cubicBezTo>
                  <a:pt x="-24989" y="4301143"/>
                  <a:pt x="21376" y="4216939"/>
                  <a:pt x="0" y="4069080"/>
                </a:cubicBezTo>
                <a:cubicBezTo>
                  <a:pt x="-23216" y="3938039"/>
                  <a:pt x="45332" y="3574860"/>
                  <a:pt x="0" y="3429000"/>
                </a:cubicBezTo>
                <a:cubicBezTo>
                  <a:pt x="-25454" y="3245076"/>
                  <a:pt x="-12504" y="3030627"/>
                  <a:pt x="0" y="2857500"/>
                </a:cubicBezTo>
                <a:cubicBezTo>
                  <a:pt x="-30735" y="2683337"/>
                  <a:pt x="33039" y="2374345"/>
                  <a:pt x="0" y="2148840"/>
                </a:cubicBezTo>
                <a:cubicBezTo>
                  <a:pt x="-68269" y="1962848"/>
                  <a:pt x="16505" y="1712652"/>
                  <a:pt x="0" y="1440180"/>
                </a:cubicBezTo>
                <a:cubicBezTo>
                  <a:pt x="-54914" y="1201367"/>
                  <a:pt x="14182" y="1050255"/>
                  <a:pt x="0" y="800100"/>
                </a:cubicBezTo>
                <a:cubicBezTo>
                  <a:pt x="-18337" y="532496"/>
                  <a:pt x="12211" y="148657"/>
                  <a:pt x="0" y="0"/>
                </a:cubicBezTo>
                <a:close/>
              </a:path>
              <a:path w="8622926" h="6858000" fill="none" stroke="0" extrusionOk="0">
                <a:moveTo>
                  <a:pt x="0" y="0"/>
                </a:moveTo>
                <a:cubicBezTo>
                  <a:pt x="116825" y="-95768"/>
                  <a:pt x="369072" y="96441"/>
                  <a:pt x="661091" y="0"/>
                </a:cubicBezTo>
                <a:cubicBezTo>
                  <a:pt x="907667" y="-72175"/>
                  <a:pt x="925046" y="10355"/>
                  <a:pt x="1235953" y="0"/>
                </a:cubicBezTo>
                <a:cubicBezTo>
                  <a:pt x="1502860" y="9160"/>
                  <a:pt x="1680996" y="50279"/>
                  <a:pt x="1810814" y="0"/>
                </a:cubicBezTo>
                <a:cubicBezTo>
                  <a:pt x="1901695" y="-42301"/>
                  <a:pt x="2245653" y="30903"/>
                  <a:pt x="2385676" y="0"/>
                </a:cubicBezTo>
                <a:cubicBezTo>
                  <a:pt x="2550846" y="-21910"/>
                  <a:pt x="2620490" y="15982"/>
                  <a:pt x="2701850" y="0"/>
                </a:cubicBezTo>
                <a:cubicBezTo>
                  <a:pt x="2745877" y="-34251"/>
                  <a:pt x="3084139" y="18155"/>
                  <a:pt x="3362941" y="0"/>
                </a:cubicBezTo>
                <a:cubicBezTo>
                  <a:pt x="3631962" y="-40661"/>
                  <a:pt x="3502421" y="27048"/>
                  <a:pt x="3679115" y="0"/>
                </a:cubicBezTo>
                <a:cubicBezTo>
                  <a:pt x="3872108" y="19373"/>
                  <a:pt x="4098836" y="67963"/>
                  <a:pt x="4253977" y="0"/>
                </a:cubicBezTo>
                <a:cubicBezTo>
                  <a:pt x="4385869" y="-71315"/>
                  <a:pt x="4850890" y="88034"/>
                  <a:pt x="5001297" y="0"/>
                </a:cubicBezTo>
                <a:cubicBezTo>
                  <a:pt x="5203210" y="-43027"/>
                  <a:pt x="5497163" y="122892"/>
                  <a:pt x="5748617" y="0"/>
                </a:cubicBezTo>
                <a:cubicBezTo>
                  <a:pt x="6012496" y="-44213"/>
                  <a:pt x="6203091" y="95433"/>
                  <a:pt x="6409708" y="0"/>
                </a:cubicBezTo>
                <a:cubicBezTo>
                  <a:pt x="6660747" y="-101273"/>
                  <a:pt x="6753654" y="-14964"/>
                  <a:pt x="6898341" y="0"/>
                </a:cubicBezTo>
                <a:cubicBezTo>
                  <a:pt x="7038520" y="-12763"/>
                  <a:pt x="7129461" y="23232"/>
                  <a:pt x="7214515" y="0"/>
                </a:cubicBezTo>
                <a:cubicBezTo>
                  <a:pt x="7255917" y="-33899"/>
                  <a:pt x="7566954" y="7330"/>
                  <a:pt x="7703147" y="0"/>
                </a:cubicBezTo>
                <a:cubicBezTo>
                  <a:pt x="7840255" y="-49661"/>
                  <a:pt x="8241357" y="35293"/>
                  <a:pt x="8622926" y="0"/>
                </a:cubicBezTo>
                <a:cubicBezTo>
                  <a:pt x="8657739" y="219909"/>
                  <a:pt x="8639292" y="462705"/>
                  <a:pt x="8622926" y="708660"/>
                </a:cubicBezTo>
                <a:cubicBezTo>
                  <a:pt x="8655551" y="998729"/>
                  <a:pt x="8618459" y="1250033"/>
                  <a:pt x="8622926" y="1417320"/>
                </a:cubicBezTo>
                <a:cubicBezTo>
                  <a:pt x="8653218" y="1572242"/>
                  <a:pt x="8598739" y="1712174"/>
                  <a:pt x="8622926" y="1851660"/>
                </a:cubicBezTo>
                <a:cubicBezTo>
                  <a:pt x="8668415" y="2066771"/>
                  <a:pt x="8509972" y="2316599"/>
                  <a:pt x="8622926" y="2560320"/>
                </a:cubicBezTo>
                <a:cubicBezTo>
                  <a:pt x="8671149" y="2824504"/>
                  <a:pt x="8577565" y="2872389"/>
                  <a:pt x="8622926" y="2994660"/>
                </a:cubicBezTo>
                <a:cubicBezTo>
                  <a:pt x="8709220" y="3156582"/>
                  <a:pt x="8575351" y="3403164"/>
                  <a:pt x="8622926" y="3634740"/>
                </a:cubicBezTo>
                <a:cubicBezTo>
                  <a:pt x="8651406" y="3920635"/>
                  <a:pt x="8564510" y="4005974"/>
                  <a:pt x="8622926" y="4343400"/>
                </a:cubicBezTo>
                <a:cubicBezTo>
                  <a:pt x="8663530" y="4650489"/>
                  <a:pt x="8579998" y="4602571"/>
                  <a:pt x="8622926" y="4709160"/>
                </a:cubicBezTo>
                <a:cubicBezTo>
                  <a:pt x="8729957" y="4836690"/>
                  <a:pt x="8585215" y="5080990"/>
                  <a:pt x="8622926" y="5417820"/>
                </a:cubicBezTo>
                <a:cubicBezTo>
                  <a:pt x="8627410" y="5767089"/>
                  <a:pt x="8529169" y="5834147"/>
                  <a:pt x="8622926" y="6126480"/>
                </a:cubicBezTo>
                <a:cubicBezTo>
                  <a:pt x="8757895" y="6351338"/>
                  <a:pt x="8601862" y="6552065"/>
                  <a:pt x="8622926" y="6858000"/>
                </a:cubicBezTo>
                <a:cubicBezTo>
                  <a:pt x="8490904" y="6914960"/>
                  <a:pt x="8213155" y="6793495"/>
                  <a:pt x="8048064" y="6858000"/>
                </a:cubicBezTo>
                <a:cubicBezTo>
                  <a:pt x="7872062" y="6920445"/>
                  <a:pt x="7649285" y="6849428"/>
                  <a:pt x="7473203" y="6858000"/>
                </a:cubicBezTo>
                <a:cubicBezTo>
                  <a:pt x="7316153" y="6876679"/>
                  <a:pt x="7253521" y="6857342"/>
                  <a:pt x="7070799" y="6858000"/>
                </a:cubicBezTo>
                <a:cubicBezTo>
                  <a:pt x="6900958" y="6878356"/>
                  <a:pt x="6689944" y="6786824"/>
                  <a:pt x="6409708" y="6858000"/>
                </a:cubicBezTo>
                <a:cubicBezTo>
                  <a:pt x="6130686" y="6880142"/>
                  <a:pt x="5982464" y="6837558"/>
                  <a:pt x="5662388" y="6858000"/>
                </a:cubicBezTo>
                <a:cubicBezTo>
                  <a:pt x="5367145" y="6903626"/>
                  <a:pt x="5361295" y="6823125"/>
                  <a:pt x="5173756" y="6858000"/>
                </a:cubicBezTo>
                <a:cubicBezTo>
                  <a:pt x="5023715" y="6937223"/>
                  <a:pt x="4757354" y="6785487"/>
                  <a:pt x="4426435" y="6858000"/>
                </a:cubicBezTo>
                <a:cubicBezTo>
                  <a:pt x="4061412" y="6927239"/>
                  <a:pt x="4111059" y="6820779"/>
                  <a:pt x="3851574" y="6858000"/>
                </a:cubicBezTo>
                <a:cubicBezTo>
                  <a:pt x="3603384" y="6893657"/>
                  <a:pt x="3379802" y="6802167"/>
                  <a:pt x="3104253" y="6858000"/>
                </a:cubicBezTo>
                <a:cubicBezTo>
                  <a:pt x="2796337" y="6872723"/>
                  <a:pt x="2555503" y="6836391"/>
                  <a:pt x="2356933" y="6858000"/>
                </a:cubicBezTo>
                <a:cubicBezTo>
                  <a:pt x="2152746" y="6922317"/>
                  <a:pt x="2129424" y="6847973"/>
                  <a:pt x="1954530" y="6858000"/>
                </a:cubicBezTo>
                <a:cubicBezTo>
                  <a:pt x="1798775" y="6873925"/>
                  <a:pt x="1724819" y="6809836"/>
                  <a:pt x="1465897" y="6858000"/>
                </a:cubicBezTo>
                <a:cubicBezTo>
                  <a:pt x="1220379" y="6913995"/>
                  <a:pt x="1032041" y="6776002"/>
                  <a:pt x="891036" y="6858000"/>
                </a:cubicBezTo>
                <a:cubicBezTo>
                  <a:pt x="750560" y="6877998"/>
                  <a:pt x="219896" y="6752156"/>
                  <a:pt x="0" y="6858000"/>
                </a:cubicBezTo>
                <a:cubicBezTo>
                  <a:pt x="-29854" y="6547180"/>
                  <a:pt x="74697" y="6449350"/>
                  <a:pt x="0" y="6217920"/>
                </a:cubicBezTo>
                <a:cubicBezTo>
                  <a:pt x="-51461" y="5960468"/>
                  <a:pt x="53078" y="5967309"/>
                  <a:pt x="0" y="5852160"/>
                </a:cubicBezTo>
                <a:cubicBezTo>
                  <a:pt x="-19002" y="5707264"/>
                  <a:pt x="5533" y="5320578"/>
                  <a:pt x="0" y="5143500"/>
                </a:cubicBezTo>
                <a:cubicBezTo>
                  <a:pt x="-7091" y="4977644"/>
                  <a:pt x="538" y="4789979"/>
                  <a:pt x="0" y="4640580"/>
                </a:cubicBezTo>
                <a:cubicBezTo>
                  <a:pt x="1940" y="4487846"/>
                  <a:pt x="3391" y="4079939"/>
                  <a:pt x="0" y="3931920"/>
                </a:cubicBezTo>
                <a:cubicBezTo>
                  <a:pt x="-66900" y="3804732"/>
                  <a:pt x="2847" y="3568267"/>
                  <a:pt x="0" y="3429000"/>
                </a:cubicBezTo>
                <a:cubicBezTo>
                  <a:pt x="-29649" y="3250877"/>
                  <a:pt x="5878" y="2940642"/>
                  <a:pt x="0" y="2788920"/>
                </a:cubicBezTo>
                <a:cubicBezTo>
                  <a:pt x="-19140" y="2634191"/>
                  <a:pt x="50457" y="2444334"/>
                  <a:pt x="0" y="2354580"/>
                </a:cubicBezTo>
                <a:cubicBezTo>
                  <a:pt x="-38461" y="2265875"/>
                  <a:pt x="-26124" y="1947562"/>
                  <a:pt x="0" y="1783080"/>
                </a:cubicBezTo>
                <a:cubicBezTo>
                  <a:pt x="-14786" y="1622403"/>
                  <a:pt x="9556" y="1379028"/>
                  <a:pt x="0" y="1211580"/>
                </a:cubicBezTo>
                <a:cubicBezTo>
                  <a:pt x="-13782" y="1026381"/>
                  <a:pt x="8097" y="940298"/>
                  <a:pt x="0" y="708660"/>
                </a:cubicBezTo>
                <a:cubicBezTo>
                  <a:pt x="-31031" y="498786"/>
                  <a:pt x="82354" y="235866"/>
                  <a:pt x="0" y="0"/>
                </a:cubicBezTo>
                <a:close/>
              </a:path>
            </a:pathLst>
          </a:custGeom>
          <a:solidFill>
            <a:srgbClr val="4A5259"/>
          </a:solidFill>
          <a:ln w="31750">
            <a:solidFill>
              <a:srgbClr val="4A5259"/>
            </a:solidFill>
            <a:extLst>
              <a:ext uri="{C807C97D-BFC1-408E-A445-0C87EB9F89A2}">
                <ask:lineSketchStyleProps xmlns:ask="http://schemas.microsoft.com/office/drawing/2018/sketchyshapes" sd="1219033472">
                  <a:custGeom>
                    <a:avLst/>
                    <a:gdLst>
                      <a:gd name="connsiteX0" fmla="*/ 0 w 8622926"/>
                      <a:gd name="connsiteY0" fmla="*/ 0 h 6858000"/>
                      <a:gd name="connsiteX1" fmla="*/ 661091 w 8622926"/>
                      <a:gd name="connsiteY1" fmla="*/ 0 h 6858000"/>
                      <a:gd name="connsiteX2" fmla="*/ 1235953 w 8622926"/>
                      <a:gd name="connsiteY2" fmla="*/ 0 h 6858000"/>
                      <a:gd name="connsiteX3" fmla="*/ 1810814 w 8622926"/>
                      <a:gd name="connsiteY3" fmla="*/ 0 h 6858000"/>
                      <a:gd name="connsiteX4" fmla="*/ 2385676 w 8622926"/>
                      <a:gd name="connsiteY4" fmla="*/ 0 h 6858000"/>
                      <a:gd name="connsiteX5" fmla="*/ 2701850 w 8622926"/>
                      <a:gd name="connsiteY5" fmla="*/ 0 h 6858000"/>
                      <a:gd name="connsiteX6" fmla="*/ 3362941 w 8622926"/>
                      <a:gd name="connsiteY6" fmla="*/ 0 h 6858000"/>
                      <a:gd name="connsiteX7" fmla="*/ 3679115 w 8622926"/>
                      <a:gd name="connsiteY7" fmla="*/ 0 h 6858000"/>
                      <a:gd name="connsiteX8" fmla="*/ 4253977 w 8622926"/>
                      <a:gd name="connsiteY8" fmla="*/ 0 h 6858000"/>
                      <a:gd name="connsiteX9" fmla="*/ 5001297 w 8622926"/>
                      <a:gd name="connsiteY9" fmla="*/ 0 h 6858000"/>
                      <a:gd name="connsiteX10" fmla="*/ 5748617 w 8622926"/>
                      <a:gd name="connsiteY10" fmla="*/ 0 h 6858000"/>
                      <a:gd name="connsiteX11" fmla="*/ 6409708 w 8622926"/>
                      <a:gd name="connsiteY11" fmla="*/ 0 h 6858000"/>
                      <a:gd name="connsiteX12" fmla="*/ 6898341 w 8622926"/>
                      <a:gd name="connsiteY12" fmla="*/ 0 h 6858000"/>
                      <a:gd name="connsiteX13" fmla="*/ 7214515 w 8622926"/>
                      <a:gd name="connsiteY13" fmla="*/ 0 h 6858000"/>
                      <a:gd name="connsiteX14" fmla="*/ 7703147 w 8622926"/>
                      <a:gd name="connsiteY14" fmla="*/ 0 h 6858000"/>
                      <a:gd name="connsiteX15" fmla="*/ 8622926 w 8622926"/>
                      <a:gd name="connsiteY15" fmla="*/ 0 h 6858000"/>
                      <a:gd name="connsiteX16" fmla="*/ 8622926 w 8622926"/>
                      <a:gd name="connsiteY16" fmla="*/ 708660 h 6858000"/>
                      <a:gd name="connsiteX17" fmla="*/ 8622926 w 8622926"/>
                      <a:gd name="connsiteY17" fmla="*/ 1417320 h 6858000"/>
                      <a:gd name="connsiteX18" fmla="*/ 8622926 w 8622926"/>
                      <a:gd name="connsiteY18" fmla="*/ 1851660 h 6858000"/>
                      <a:gd name="connsiteX19" fmla="*/ 8622926 w 8622926"/>
                      <a:gd name="connsiteY19" fmla="*/ 2560320 h 6858000"/>
                      <a:gd name="connsiteX20" fmla="*/ 8622926 w 8622926"/>
                      <a:gd name="connsiteY20" fmla="*/ 2994660 h 6858000"/>
                      <a:gd name="connsiteX21" fmla="*/ 8622926 w 8622926"/>
                      <a:gd name="connsiteY21" fmla="*/ 3634740 h 6858000"/>
                      <a:gd name="connsiteX22" fmla="*/ 8622926 w 8622926"/>
                      <a:gd name="connsiteY22" fmla="*/ 4343400 h 6858000"/>
                      <a:gd name="connsiteX23" fmla="*/ 8622926 w 8622926"/>
                      <a:gd name="connsiteY23" fmla="*/ 4709160 h 6858000"/>
                      <a:gd name="connsiteX24" fmla="*/ 8622926 w 8622926"/>
                      <a:gd name="connsiteY24" fmla="*/ 5417820 h 6858000"/>
                      <a:gd name="connsiteX25" fmla="*/ 8622926 w 8622926"/>
                      <a:gd name="connsiteY25" fmla="*/ 6126480 h 6858000"/>
                      <a:gd name="connsiteX26" fmla="*/ 8622926 w 8622926"/>
                      <a:gd name="connsiteY26" fmla="*/ 6858000 h 6858000"/>
                      <a:gd name="connsiteX27" fmla="*/ 8048064 w 8622926"/>
                      <a:gd name="connsiteY27" fmla="*/ 6858000 h 6858000"/>
                      <a:gd name="connsiteX28" fmla="*/ 7473203 w 8622926"/>
                      <a:gd name="connsiteY28" fmla="*/ 6858000 h 6858000"/>
                      <a:gd name="connsiteX29" fmla="*/ 7070799 w 8622926"/>
                      <a:gd name="connsiteY29" fmla="*/ 6858000 h 6858000"/>
                      <a:gd name="connsiteX30" fmla="*/ 6409708 w 8622926"/>
                      <a:gd name="connsiteY30" fmla="*/ 6858000 h 6858000"/>
                      <a:gd name="connsiteX31" fmla="*/ 5662388 w 8622926"/>
                      <a:gd name="connsiteY31" fmla="*/ 6858000 h 6858000"/>
                      <a:gd name="connsiteX32" fmla="*/ 5173756 w 8622926"/>
                      <a:gd name="connsiteY32" fmla="*/ 6858000 h 6858000"/>
                      <a:gd name="connsiteX33" fmla="*/ 4426435 w 8622926"/>
                      <a:gd name="connsiteY33" fmla="*/ 6858000 h 6858000"/>
                      <a:gd name="connsiteX34" fmla="*/ 3851574 w 8622926"/>
                      <a:gd name="connsiteY34" fmla="*/ 6858000 h 6858000"/>
                      <a:gd name="connsiteX35" fmla="*/ 3104253 w 8622926"/>
                      <a:gd name="connsiteY35" fmla="*/ 6858000 h 6858000"/>
                      <a:gd name="connsiteX36" fmla="*/ 2356933 w 8622926"/>
                      <a:gd name="connsiteY36" fmla="*/ 6858000 h 6858000"/>
                      <a:gd name="connsiteX37" fmla="*/ 1954530 w 8622926"/>
                      <a:gd name="connsiteY37" fmla="*/ 6858000 h 6858000"/>
                      <a:gd name="connsiteX38" fmla="*/ 1465897 w 8622926"/>
                      <a:gd name="connsiteY38" fmla="*/ 6858000 h 6858000"/>
                      <a:gd name="connsiteX39" fmla="*/ 891036 w 8622926"/>
                      <a:gd name="connsiteY39" fmla="*/ 6858000 h 6858000"/>
                      <a:gd name="connsiteX40" fmla="*/ 0 w 8622926"/>
                      <a:gd name="connsiteY40" fmla="*/ 6858000 h 6858000"/>
                      <a:gd name="connsiteX41" fmla="*/ 0 w 8622926"/>
                      <a:gd name="connsiteY41" fmla="*/ 6217920 h 6858000"/>
                      <a:gd name="connsiteX42" fmla="*/ 0 w 8622926"/>
                      <a:gd name="connsiteY42" fmla="*/ 5852160 h 6858000"/>
                      <a:gd name="connsiteX43" fmla="*/ 0 w 8622926"/>
                      <a:gd name="connsiteY43" fmla="*/ 5143500 h 6858000"/>
                      <a:gd name="connsiteX44" fmla="*/ 0 w 8622926"/>
                      <a:gd name="connsiteY44" fmla="*/ 4640580 h 6858000"/>
                      <a:gd name="connsiteX45" fmla="*/ 0 w 8622926"/>
                      <a:gd name="connsiteY45" fmla="*/ 3931920 h 6858000"/>
                      <a:gd name="connsiteX46" fmla="*/ 0 w 8622926"/>
                      <a:gd name="connsiteY46" fmla="*/ 3429000 h 6858000"/>
                      <a:gd name="connsiteX47" fmla="*/ 0 w 8622926"/>
                      <a:gd name="connsiteY47" fmla="*/ 2788920 h 6858000"/>
                      <a:gd name="connsiteX48" fmla="*/ 0 w 8622926"/>
                      <a:gd name="connsiteY48" fmla="*/ 2354580 h 6858000"/>
                      <a:gd name="connsiteX49" fmla="*/ 0 w 8622926"/>
                      <a:gd name="connsiteY49" fmla="*/ 1783080 h 6858000"/>
                      <a:gd name="connsiteX50" fmla="*/ 0 w 8622926"/>
                      <a:gd name="connsiteY50" fmla="*/ 1211580 h 6858000"/>
                      <a:gd name="connsiteX51" fmla="*/ 0 w 8622926"/>
                      <a:gd name="connsiteY51" fmla="*/ 708660 h 6858000"/>
                      <a:gd name="connsiteX52" fmla="*/ 0 w 8622926"/>
                      <a:gd name="connsiteY5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622926" h="6858000" fill="none" extrusionOk="0">
                        <a:moveTo>
                          <a:pt x="0" y="0"/>
                        </a:moveTo>
                        <a:cubicBezTo>
                          <a:pt x="145454" y="-78109"/>
                          <a:pt x="426823" y="74766"/>
                          <a:pt x="661091" y="0"/>
                        </a:cubicBezTo>
                        <a:cubicBezTo>
                          <a:pt x="895359" y="-74766"/>
                          <a:pt x="949871" y="9566"/>
                          <a:pt x="1235953" y="0"/>
                        </a:cubicBezTo>
                        <a:cubicBezTo>
                          <a:pt x="1522035" y="-9566"/>
                          <a:pt x="1685816" y="23635"/>
                          <a:pt x="1810814" y="0"/>
                        </a:cubicBezTo>
                        <a:cubicBezTo>
                          <a:pt x="1935812" y="-23635"/>
                          <a:pt x="2228923" y="22909"/>
                          <a:pt x="2385676" y="0"/>
                        </a:cubicBezTo>
                        <a:cubicBezTo>
                          <a:pt x="2542429" y="-22909"/>
                          <a:pt x="2614813" y="27665"/>
                          <a:pt x="2701850" y="0"/>
                        </a:cubicBezTo>
                        <a:cubicBezTo>
                          <a:pt x="2788887" y="-27665"/>
                          <a:pt x="3090893" y="11796"/>
                          <a:pt x="3362941" y="0"/>
                        </a:cubicBezTo>
                        <a:cubicBezTo>
                          <a:pt x="3634989" y="-11796"/>
                          <a:pt x="3521552" y="462"/>
                          <a:pt x="3679115" y="0"/>
                        </a:cubicBezTo>
                        <a:cubicBezTo>
                          <a:pt x="3836678" y="-462"/>
                          <a:pt x="4093647" y="66715"/>
                          <a:pt x="4253977" y="0"/>
                        </a:cubicBezTo>
                        <a:cubicBezTo>
                          <a:pt x="4414307" y="-66715"/>
                          <a:pt x="4803684" y="49428"/>
                          <a:pt x="5001297" y="0"/>
                        </a:cubicBezTo>
                        <a:cubicBezTo>
                          <a:pt x="5198910" y="-49428"/>
                          <a:pt x="5490410" y="52950"/>
                          <a:pt x="5748617" y="0"/>
                        </a:cubicBezTo>
                        <a:cubicBezTo>
                          <a:pt x="6006824" y="-52950"/>
                          <a:pt x="6187355" y="76157"/>
                          <a:pt x="6409708" y="0"/>
                        </a:cubicBezTo>
                        <a:cubicBezTo>
                          <a:pt x="6632061" y="-76157"/>
                          <a:pt x="6747383" y="14533"/>
                          <a:pt x="6898341" y="0"/>
                        </a:cubicBezTo>
                        <a:cubicBezTo>
                          <a:pt x="7049299" y="-14533"/>
                          <a:pt x="7141688" y="31668"/>
                          <a:pt x="7214515" y="0"/>
                        </a:cubicBezTo>
                        <a:cubicBezTo>
                          <a:pt x="7287342" y="-31668"/>
                          <a:pt x="7568878" y="11253"/>
                          <a:pt x="7703147" y="0"/>
                        </a:cubicBezTo>
                        <a:cubicBezTo>
                          <a:pt x="7837416" y="-11253"/>
                          <a:pt x="8299520" y="1331"/>
                          <a:pt x="8622926" y="0"/>
                        </a:cubicBezTo>
                        <a:cubicBezTo>
                          <a:pt x="8677600" y="184396"/>
                          <a:pt x="8589987" y="426067"/>
                          <a:pt x="8622926" y="708660"/>
                        </a:cubicBezTo>
                        <a:cubicBezTo>
                          <a:pt x="8655865" y="991253"/>
                          <a:pt x="8589663" y="1267114"/>
                          <a:pt x="8622926" y="1417320"/>
                        </a:cubicBezTo>
                        <a:cubicBezTo>
                          <a:pt x="8656189" y="1567526"/>
                          <a:pt x="8615188" y="1711297"/>
                          <a:pt x="8622926" y="1851660"/>
                        </a:cubicBezTo>
                        <a:cubicBezTo>
                          <a:pt x="8630664" y="1992023"/>
                          <a:pt x="8577337" y="2281074"/>
                          <a:pt x="8622926" y="2560320"/>
                        </a:cubicBezTo>
                        <a:cubicBezTo>
                          <a:pt x="8668515" y="2839566"/>
                          <a:pt x="8583047" y="2872699"/>
                          <a:pt x="8622926" y="2994660"/>
                        </a:cubicBezTo>
                        <a:cubicBezTo>
                          <a:pt x="8662805" y="3116621"/>
                          <a:pt x="8591146" y="3355469"/>
                          <a:pt x="8622926" y="3634740"/>
                        </a:cubicBezTo>
                        <a:cubicBezTo>
                          <a:pt x="8654706" y="3914011"/>
                          <a:pt x="8588936" y="4038383"/>
                          <a:pt x="8622926" y="4343400"/>
                        </a:cubicBezTo>
                        <a:cubicBezTo>
                          <a:pt x="8656916" y="4648417"/>
                          <a:pt x="8580964" y="4622623"/>
                          <a:pt x="8622926" y="4709160"/>
                        </a:cubicBezTo>
                        <a:cubicBezTo>
                          <a:pt x="8664888" y="4795697"/>
                          <a:pt x="8616666" y="5074088"/>
                          <a:pt x="8622926" y="5417820"/>
                        </a:cubicBezTo>
                        <a:cubicBezTo>
                          <a:pt x="8629186" y="5761552"/>
                          <a:pt x="8538532" y="5863633"/>
                          <a:pt x="8622926" y="6126480"/>
                        </a:cubicBezTo>
                        <a:cubicBezTo>
                          <a:pt x="8707320" y="6389327"/>
                          <a:pt x="8580177" y="6589713"/>
                          <a:pt x="8622926" y="6858000"/>
                        </a:cubicBezTo>
                        <a:cubicBezTo>
                          <a:pt x="8495434" y="6916697"/>
                          <a:pt x="8193803" y="6812524"/>
                          <a:pt x="8048064" y="6858000"/>
                        </a:cubicBezTo>
                        <a:cubicBezTo>
                          <a:pt x="7902325" y="6903476"/>
                          <a:pt x="7644511" y="6836492"/>
                          <a:pt x="7473203" y="6858000"/>
                        </a:cubicBezTo>
                        <a:cubicBezTo>
                          <a:pt x="7301895" y="6879508"/>
                          <a:pt x="7257493" y="6842478"/>
                          <a:pt x="7070799" y="6858000"/>
                        </a:cubicBezTo>
                        <a:cubicBezTo>
                          <a:pt x="6884105" y="6873522"/>
                          <a:pt x="6705144" y="6836380"/>
                          <a:pt x="6409708" y="6858000"/>
                        </a:cubicBezTo>
                        <a:cubicBezTo>
                          <a:pt x="6114272" y="6879620"/>
                          <a:pt x="5964588" y="6819035"/>
                          <a:pt x="5662388" y="6858000"/>
                        </a:cubicBezTo>
                        <a:cubicBezTo>
                          <a:pt x="5360188" y="6896965"/>
                          <a:pt x="5356310" y="6810941"/>
                          <a:pt x="5173756" y="6858000"/>
                        </a:cubicBezTo>
                        <a:cubicBezTo>
                          <a:pt x="4991202" y="6905059"/>
                          <a:pt x="4773289" y="6806797"/>
                          <a:pt x="4426435" y="6858000"/>
                        </a:cubicBezTo>
                        <a:cubicBezTo>
                          <a:pt x="4079581" y="6909203"/>
                          <a:pt x="4102936" y="6818956"/>
                          <a:pt x="3851574" y="6858000"/>
                        </a:cubicBezTo>
                        <a:cubicBezTo>
                          <a:pt x="3600212" y="6897044"/>
                          <a:pt x="3404748" y="6846726"/>
                          <a:pt x="3104253" y="6858000"/>
                        </a:cubicBezTo>
                        <a:cubicBezTo>
                          <a:pt x="2803758" y="6869274"/>
                          <a:pt x="2551956" y="6783198"/>
                          <a:pt x="2356933" y="6858000"/>
                        </a:cubicBezTo>
                        <a:cubicBezTo>
                          <a:pt x="2161910" y="6932802"/>
                          <a:pt x="2121796" y="6856227"/>
                          <a:pt x="1954530" y="6858000"/>
                        </a:cubicBezTo>
                        <a:cubicBezTo>
                          <a:pt x="1787264" y="6859773"/>
                          <a:pt x="1701118" y="6805773"/>
                          <a:pt x="1465897" y="6858000"/>
                        </a:cubicBezTo>
                        <a:cubicBezTo>
                          <a:pt x="1230676" y="6910227"/>
                          <a:pt x="1033315" y="6819780"/>
                          <a:pt x="891036" y="6858000"/>
                        </a:cubicBezTo>
                        <a:cubicBezTo>
                          <a:pt x="748757" y="6896220"/>
                          <a:pt x="204360" y="6798085"/>
                          <a:pt x="0" y="6858000"/>
                        </a:cubicBezTo>
                        <a:cubicBezTo>
                          <a:pt x="-13363" y="6545893"/>
                          <a:pt x="64648" y="6464995"/>
                          <a:pt x="0" y="6217920"/>
                        </a:cubicBezTo>
                        <a:cubicBezTo>
                          <a:pt x="-64648" y="5970845"/>
                          <a:pt x="26147" y="5969399"/>
                          <a:pt x="0" y="5852160"/>
                        </a:cubicBezTo>
                        <a:cubicBezTo>
                          <a:pt x="-26147" y="5734921"/>
                          <a:pt x="2658" y="5331377"/>
                          <a:pt x="0" y="5143500"/>
                        </a:cubicBezTo>
                        <a:cubicBezTo>
                          <a:pt x="-2658" y="4955623"/>
                          <a:pt x="20553" y="4811426"/>
                          <a:pt x="0" y="4640580"/>
                        </a:cubicBezTo>
                        <a:cubicBezTo>
                          <a:pt x="-20553" y="4469734"/>
                          <a:pt x="23725" y="4074254"/>
                          <a:pt x="0" y="3931920"/>
                        </a:cubicBezTo>
                        <a:cubicBezTo>
                          <a:pt x="-23725" y="3789586"/>
                          <a:pt x="3817" y="3616706"/>
                          <a:pt x="0" y="3429000"/>
                        </a:cubicBezTo>
                        <a:cubicBezTo>
                          <a:pt x="-3817" y="3241294"/>
                          <a:pt x="6416" y="2932497"/>
                          <a:pt x="0" y="2788920"/>
                        </a:cubicBezTo>
                        <a:cubicBezTo>
                          <a:pt x="-6416" y="2645343"/>
                          <a:pt x="30221" y="2442498"/>
                          <a:pt x="0" y="2354580"/>
                        </a:cubicBezTo>
                        <a:cubicBezTo>
                          <a:pt x="-30221" y="2266662"/>
                          <a:pt x="5980" y="1933500"/>
                          <a:pt x="0" y="1783080"/>
                        </a:cubicBezTo>
                        <a:cubicBezTo>
                          <a:pt x="-5980" y="1632660"/>
                          <a:pt x="7426" y="1406010"/>
                          <a:pt x="0" y="1211580"/>
                        </a:cubicBezTo>
                        <a:cubicBezTo>
                          <a:pt x="-7426" y="1017150"/>
                          <a:pt x="15301" y="922313"/>
                          <a:pt x="0" y="708660"/>
                        </a:cubicBezTo>
                        <a:cubicBezTo>
                          <a:pt x="-15301" y="495007"/>
                          <a:pt x="73733" y="212222"/>
                          <a:pt x="0" y="0"/>
                        </a:cubicBezTo>
                        <a:close/>
                      </a:path>
                      <a:path w="8622926" h="6858000" stroke="0" extrusionOk="0">
                        <a:moveTo>
                          <a:pt x="0" y="0"/>
                        </a:moveTo>
                        <a:cubicBezTo>
                          <a:pt x="213775" y="-43969"/>
                          <a:pt x="376695" y="56868"/>
                          <a:pt x="488632" y="0"/>
                        </a:cubicBezTo>
                        <a:cubicBezTo>
                          <a:pt x="600569" y="-56868"/>
                          <a:pt x="689028" y="21286"/>
                          <a:pt x="804806" y="0"/>
                        </a:cubicBezTo>
                        <a:cubicBezTo>
                          <a:pt x="920584" y="-21286"/>
                          <a:pt x="1298899" y="689"/>
                          <a:pt x="1552127" y="0"/>
                        </a:cubicBezTo>
                        <a:cubicBezTo>
                          <a:pt x="1805355" y="-689"/>
                          <a:pt x="1917698" y="18090"/>
                          <a:pt x="2040759" y="0"/>
                        </a:cubicBezTo>
                        <a:cubicBezTo>
                          <a:pt x="2163820" y="-18090"/>
                          <a:pt x="2363795" y="47509"/>
                          <a:pt x="2529392" y="0"/>
                        </a:cubicBezTo>
                        <a:cubicBezTo>
                          <a:pt x="2694989" y="-47509"/>
                          <a:pt x="3026041" y="3823"/>
                          <a:pt x="3276712" y="0"/>
                        </a:cubicBezTo>
                        <a:cubicBezTo>
                          <a:pt x="3527383" y="-3823"/>
                          <a:pt x="3537183" y="35655"/>
                          <a:pt x="3679115" y="0"/>
                        </a:cubicBezTo>
                        <a:cubicBezTo>
                          <a:pt x="3821047" y="-35655"/>
                          <a:pt x="4129870" y="61695"/>
                          <a:pt x="4426435" y="0"/>
                        </a:cubicBezTo>
                        <a:cubicBezTo>
                          <a:pt x="4723000" y="-61695"/>
                          <a:pt x="4980081" y="69399"/>
                          <a:pt x="5173756" y="0"/>
                        </a:cubicBezTo>
                        <a:cubicBezTo>
                          <a:pt x="5367431" y="-69399"/>
                          <a:pt x="5606020" y="40431"/>
                          <a:pt x="5748617" y="0"/>
                        </a:cubicBezTo>
                        <a:cubicBezTo>
                          <a:pt x="5891214" y="-40431"/>
                          <a:pt x="6310009" y="63580"/>
                          <a:pt x="6495938" y="0"/>
                        </a:cubicBezTo>
                        <a:cubicBezTo>
                          <a:pt x="6681867" y="-63580"/>
                          <a:pt x="6745848" y="14624"/>
                          <a:pt x="6984570" y="0"/>
                        </a:cubicBezTo>
                        <a:cubicBezTo>
                          <a:pt x="7223292" y="-14624"/>
                          <a:pt x="7357205" y="39945"/>
                          <a:pt x="7473203" y="0"/>
                        </a:cubicBezTo>
                        <a:cubicBezTo>
                          <a:pt x="7589201" y="-39945"/>
                          <a:pt x="7894988" y="21063"/>
                          <a:pt x="8134294" y="0"/>
                        </a:cubicBezTo>
                        <a:cubicBezTo>
                          <a:pt x="8373600" y="-21063"/>
                          <a:pt x="8380647" y="24055"/>
                          <a:pt x="8622926" y="0"/>
                        </a:cubicBezTo>
                        <a:cubicBezTo>
                          <a:pt x="8630367" y="324333"/>
                          <a:pt x="8577131" y="491781"/>
                          <a:pt x="8622926" y="708660"/>
                        </a:cubicBezTo>
                        <a:cubicBezTo>
                          <a:pt x="8668721" y="925539"/>
                          <a:pt x="8577967" y="1048403"/>
                          <a:pt x="8622926" y="1348740"/>
                        </a:cubicBezTo>
                        <a:cubicBezTo>
                          <a:pt x="8667885" y="1649077"/>
                          <a:pt x="8615455" y="1795150"/>
                          <a:pt x="8622926" y="1988820"/>
                        </a:cubicBezTo>
                        <a:cubicBezTo>
                          <a:pt x="8630397" y="2182490"/>
                          <a:pt x="8588594" y="2362305"/>
                          <a:pt x="8622926" y="2628900"/>
                        </a:cubicBezTo>
                        <a:cubicBezTo>
                          <a:pt x="8657258" y="2895495"/>
                          <a:pt x="8617645" y="2870664"/>
                          <a:pt x="8622926" y="2994660"/>
                        </a:cubicBezTo>
                        <a:cubicBezTo>
                          <a:pt x="8628207" y="3118656"/>
                          <a:pt x="8572024" y="3228888"/>
                          <a:pt x="8622926" y="3429000"/>
                        </a:cubicBezTo>
                        <a:cubicBezTo>
                          <a:pt x="8673828" y="3629112"/>
                          <a:pt x="8572758" y="3803563"/>
                          <a:pt x="8622926" y="4069080"/>
                        </a:cubicBezTo>
                        <a:cubicBezTo>
                          <a:pt x="8673094" y="4334597"/>
                          <a:pt x="8617854" y="4439688"/>
                          <a:pt x="8622926" y="4572000"/>
                        </a:cubicBezTo>
                        <a:cubicBezTo>
                          <a:pt x="8627998" y="4704312"/>
                          <a:pt x="8622051" y="4868231"/>
                          <a:pt x="8622926" y="5006340"/>
                        </a:cubicBezTo>
                        <a:cubicBezTo>
                          <a:pt x="8623801" y="5144449"/>
                          <a:pt x="8554168" y="5363094"/>
                          <a:pt x="8622926" y="5646420"/>
                        </a:cubicBezTo>
                        <a:cubicBezTo>
                          <a:pt x="8691684" y="5929746"/>
                          <a:pt x="8604122" y="6045749"/>
                          <a:pt x="8622926" y="6217920"/>
                        </a:cubicBezTo>
                        <a:cubicBezTo>
                          <a:pt x="8641730" y="6390091"/>
                          <a:pt x="8560036" y="6556290"/>
                          <a:pt x="8622926" y="6858000"/>
                        </a:cubicBezTo>
                        <a:cubicBezTo>
                          <a:pt x="8345202" y="6879196"/>
                          <a:pt x="8216106" y="6838825"/>
                          <a:pt x="7875606" y="6858000"/>
                        </a:cubicBezTo>
                        <a:cubicBezTo>
                          <a:pt x="7535106" y="6877175"/>
                          <a:pt x="7358417" y="6854408"/>
                          <a:pt x="7214515" y="6858000"/>
                        </a:cubicBezTo>
                        <a:cubicBezTo>
                          <a:pt x="7070613" y="6861592"/>
                          <a:pt x="6944342" y="6818594"/>
                          <a:pt x="6812112" y="6858000"/>
                        </a:cubicBezTo>
                        <a:cubicBezTo>
                          <a:pt x="6679882" y="6897406"/>
                          <a:pt x="6397112" y="6836741"/>
                          <a:pt x="6151021" y="6858000"/>
                        </a:cubicBezTo>
                        <a:cubicBezTo>
                          <a:pt x="5904930" y="6879259"/>
                          <a:pt x="5943190" y="6822918"/>
                          <a:pt x="5834847" y="6858000"/>
                        </a:cubicBezTo>
                        <a:cubicBezTo>
                          <a:pt x="5726504" y="6893082"/>
                          <a:pt x="5454469" y="6855330"/>
                          <a:pt x="5173756" y="6858000"/>
                        </a:cubicBezTo>
                        <a:cubicBezTo>
                          <a:pt x="4893043" y="6860670"/>
                          <a:pt x="4969439" y="6846808"/>
                          <a:pt x="4771352" y="6858000"/>
                        </a:cubicBezTo>
                        <a:cubicBezTo>
                          <a:pt x="4573265" y="6869192"/>
                          <a:pt x="4584279" y="6821542"/>
                          <a:pt x="4455178" y="6858000"/>
                        </a:cubicBezTo>
                        <a:cubicBezTo>
                          <a:pt x="4326077" y="6894458"/>
                          <a:pt x="4175677" y="6848036"/>
                          <a:pt x="4052775" y="6858000"/>
                        </a:cubicBezTo>
                        <a:cubicBezTo>
                          <a:pt x="3929873" y="6867964"/>
                          <a:pt x="3669321" y="6783440"/>
                          <a:pt x="3391684" y="6858000"/>
                        </a:cubicBezTo>
                        <a:cubicBezTo>
                          <a:pt x="3114047" y="6932560"/>
                          <a:pt x="3176537" y="6838715"/>
                          <a:pt x="2989281" y="6858000"/>
                        </a:cubicBezTo>
                        <a:cubicBezTo>
                          <a:pt x="2802025" y="6877285"/>
                          <a:pt x="2803426" y="6843943"/>
                          <a:pt x="2673107" y="6858000"/>
                        </a:cubicBezTo>
                        <a:cubicBezTo>
                          <a:pt x="2542788" y="6872057"/>
                          <a:pt x="2427904" y="6810790"/>
                          <a:pt x="2270704" y="6858000"/>
                        </a:cubicBezTo>
                        <a:cubicBezTo>
                          <a:pt x="2113504" y="6905210"/>
                          <a:pt x="1957240" y="6841093"/>
                          <a:pt x="1782071" y="6858000"/>
                        </a:cubicBezTo>
                        <a:cubicBezTo>
                          <a:pt x="1606902" y="6874907"/>
                          <a:pt x="1429766" y="6842348"/>
                          <a:pt x="1207210" y="6858000"/>
                        </a:cubicBezTo>
                        <a:cubicBezTo>
                          <a:pt x="984654" y="6873652"/>
                          <a:pt x="978855" y="6817813"/>
                          <a:pt x="804806" y="6858000"/>
                        </a:cubicBezTo>
                        <a:cubicBezTo>
                          <a:pt x="630757" y="6898187"/>
                          <a:pt x="259253" y="6763684"/>
                          <a:pt x="0" y="6858000"/>
                        </a:cubicBezTo>
                        <a:cubicBezTo>
                          <a:pt x="-28251" y="6687470"/>
                          <a:pt x="5868" y="6406327"/>
                          <a:pt x="0" y="6286500"/>
                        </a:cubicBezTo>
                        <a:cubicBezTo>
                          <a:pt x="-5868" y="6166673"/>
                          <a:pt x="50985" y="5970747"/>
                          <a:pt x="0" y="5715000"/>
                        </a:cubicBezTo>
                        <a:cubicBezTo>
                          <a:pt x="-50985" y="5459253"/>
                          <a:pt x="23303" y="5293558"/>
                          <a:pt x="0" y="5143500"/>
                        </a:cubicBezTo>
                        <a:cubicBezTo>
                          <a:pt x="-23303" y="4993442"/>
                          <a:pt x="36218" y="4822640"/>
                          <a:pt x="0" y="4572000"/>
                        </a:cubicBezTo>
                        <a:cubicBezTo>
                          <a:pt x="-36218" y="4321360"/>
                          <a:pt x="39404" y="4229971"/>
                          <a:pt x="0" y="4069080"/>
                        </a:cubicBezTo>
                        <a:cubicBezTo>
                          <a:pt x="-39404" y="3908189"/>
                          <a:pt x="28743" y="3572680"/>
                          <a:pt x="0" y="3429000"/>
                        </a:cubicBezTo>
                        <a:cubicBezTo>
                          <a:pt x="-28743" y="3285320"/>
                          <a:pt x="19198" y="3046791"/>
                          <a:pt x="0" y="2857500"/>
                        </a:cubicBezTo>
                        <a:cubicBezTo>
                          <a:pt x="-19198" y="2668209"/>
                          <a:pt x="48546" y="2365213"/>
                          <a:pt x="0" y="2148840"/>
                        </a:cubicBezTo>
                        <a:cubicBezTo>
                          <a:pt x="-48546" y="1932467"/>
                          <a:pt x="45849" y="1672413"/>
                          <a:pt x="0" y="1440180"/>
                        </a:cubicBezTo>
                        <a:cubicBezTo>
                          <a:pt x="-45849" y="1207947"/>
                          <a:pt x="18501" y="1040788"/>
                          <a:pt x="0" y="800100"/>
                        </a:cubicBezTo>
                        <a:cubicBezTo>
                          <a:pt x="-18501" y="559412"/>
                          <a:pt x="21831" y="163914"/>
                          <a:pt x="0" y="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3B913-DF3D-983B-6C91-C73C0F943C65}"/>
              </a:ext>
            </a:extLst>
          </p:cNvPr>
          <p:cNvSpPr>
            <a:spLocks noGrp="1"/>
          </p:cNvSpPr>
          <p:nvPr>
            <p:ph type="title"/>
          </p:nvPr>
        </p:nvSpPr>
        <p:spPr/>
        <p:txBody>
          <a:bodyPr/>
          <a:lstStyle>
            <a:lvl1pPr>
              <a:defRPr>
                <a:solidFill>
                  <a:srgbClr val="B0BC05"/>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F30EE4C-E880-F1C5-B82E-7CB139D1E156}"/>
              </a:ext>
            </a:extLst>
          </p:cNvPr>
          <p:cNvSpPr>
            <a:spLocks noGrp="1"/>
          </p:cNvSpPr>
          <p:nvPr>
            <p:ph idx="1"/>
          </p:nvPr>
        </p:nvSpPr>
        <p:spPr/>
        <p:txBody>
          <a:bodyPr/>
          <a:lstStyle>
            <a:lvl1pPr>
              <a:defRPr>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99C071E-DF48-CE0A-3BE3-E957FBCA86DE}"/>
              </a:ext>
            </a:extLst>
          </p:cNvPr>
          <p:cNvSpPr>
            <a:spLocks noGrp="1"/>
          </p:cNvSpPr>
          <p:nvPr>
            <p:ph type="dt" sz="half" idx="10"/>
          </p:nvPr>
        </p:nvSpPr>
        <p:spPr/>
        <p:txBody>
          <a:bodyPr/>
          <a:lstStyle/>
          <a:p>
            <a:fld id="{08D33C20-C07A-4A42-95F1-75077983D321}" type="datetimeFigureOut">
              <a:rPr lang="en-US" smtClean="0"/>
              <a:t>6/7/2024</a:t>
            </a:fld>
            <a:endParaRPr lang="en-US"/>
          </a:p>
        </p:txBody>
      </p:sp>
      <p:sp>
        <p:nvSpPr>
          <p:cNvPr id="5" name="Footer Placeholder 4">
            <a:extLst>
              <a:ext uri="{FF2B5EF4-FFF2-40B4-BE49-F238E27FC236}">
                <a16:creationId xmlns:a16="http://schemas.microsoft.com/office/drawing/2014/main" id="{351C3FFF-72A3-1837-0A5A-F57D46E55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3E0E2-8771-6303-994B-C58A5C11A85D}"/>
              </a:ext>
            </a:extLst>
          </p:cNvPr>
          <p:cNvSpPr>
            <a:spLocks noGrp="1"/>
          </p:cNvSpPr>
          <p:nvPr>
            <p:ph type="sldNum" sz="quarter" idx="12"/>
          </p:nvPr>
        </p:nvSpPr>
        <p:spPr/>
        <p:txBody>
          <a:bodyPr/>
          <a:lstStyle/>
          <a:p>
            <a:fld id="{CEB16C7C-5CB6-F641-9A53-18AE26E16082}" type="slidenum">
              <a:rPr lang="en-US" smtClean="0"/>
              <a:t>‹#›</a:t>
            </a:fld>
            <a:endParaRPr lang="en-US"/>
          </a:p>
        </p:txBody>
      </p:sp>
      <p:pic>
        <p:nvPicPr>
          <p:cNvPr id="9" name="Picture 8" descr="A close-up of a spiral&#10;&#10;Description automatically generated with low confidence">
            <a:extLst>
              <a:ext uri="{FF2B5EF4-FFF2-40B4-BE49-F238E27FC236}">
                <a16:creationId xmlns:a16="http://schemas.microsoft.com/office/drawing/2014/main" id="{90079805-08E1-D14A-5EC5-EA9FCDF1EB1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4000"/>
                    </a14:imgEffect>
                  </a14:imgLayer>
                </a14:imgProps>
              </a:ext>
            </a:extLst>
          </a:blip>
          <a:stretch>
            <a:fillRect/>
          </a:stretch>
        </p:blipFill>
        <p:spPr>
          <a:xfrm rot="10800000">
            <a:off x="5200650" y="-1"/>
            <a:ext cx="3943350" cy="5257800"/>
          </a:xfrm>
          <a:prstGeom prst="rect">
            <a:avLst/>
          </a:prstGeom>
        </p:spPr>
      </p:pic>
    </p:spTree>
    <p:extLst>
      <p:ext uri="{BB962C8B-B14F-4D97-AF65-F5344CB8AC3E}">
        <p14:creationId xmlns:p14="http://schemas.microsoft.com/office/powerpoint/2010/main" val="304318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2CE1-2DB9-B14C-8445-B8DFAF08182C}"/>
              </a:ext>
            </a:extLst>
          </p:cNvPr>
          <p:cNvSpPr>
            <a:spLocks noGrp="1"/>
          </p:cNvSpPr>
          <p:nvPr>
            <p:ph type="title" hasCustomPrompt="1"/>
          </p:nvPr>
        </p:nvSpPr>
        <p:spPr>
          <a:xfrm>
            <a:off x="629841" y="365126"/>
            <a:ext cx="5074008" cy="1325563"/>
          </a:xfrm>
          <a:prstGeom prst="rect">
            <a:avLst/>
          </a:prstGeom>
        </p:spPr>
        <p:txBody>
          <a:bodyPr/>
          <a:lstStyle>
            <a:lvl1pPr>
              <a:defRPr>
                <a:solidFill>
                  <a:srgbClr val="C8D66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E8560C-F818-124A-9A90-3BC1FDEE225A}"/>
              </a:ext>
            </a:extLst>
          </p:cNvPr>
          <p:cNvSpPr>
            <a:spLocks noGrp="1"/>
          </p:cNvSpPr>
          <p:nvPr>
            <p:ph idx="1"/>
          </p:nvPr>
        </p:nvSpPr>
        <p:spPr>
          <a:xfrm>
            <a:off x="628650" y="1825625"/>
            <a:ext cx="5075199" cy="4351338"/>
          </a:xfrm>
        </p:spPr>
        <p:txBody>
          <a:bodyPr>
            <a:normAutofit/>
          </a:bodyPr>
          <a:lstStyle>
            <a:lvl1pPr>
              <a:defRPr sz="1350" b="0" i="0">
                <a:solidFill>
                  <a:srgbClr val="858F98"/>
                </a:solidFill>
                <a:latin typeface="ITC Avant Garde Gothic Medium" pitchFamily="2" charset="0"/>
              </a:defRPr>
            </a:lvl1pPr>
          </a:lstStyle>
          <a:p>
            <a:pPr lvl="0"/>
            <a:r>
              <a:rPr lang="en-GB"/>
              <a:t>Click to edit Master text styles</a:t>
            </a:r>
          </a:p>
        </p:txBody>
      </p:sp>
    </p:spTree>
    <p:extLst>
      <p:ext uri="{BB962C8B-B14F-4D97-AF65-F5344CB8AC3E}">
        <p14:creationId xmlns:p14="http://schemas.microsoft.com/office/powerpoint/2010/main" val="8514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EB5E57"/>
                </a:solidFill>
              </a:defRPr>
            </a:lvl1pPr>
          </a:lstStyle>
          <a:p>
            <a:r>
              <a:rPr lang="en-US" dirty="0"/>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EB5E57"/>
                </a:solidFill>
              </a:defRPr>
            </a:lvl1pPr>
          </a:lstStyle>
          <a:p>
            <a:pPr lvl="0"/>
            <a:r>
              <a:rPr lang="en-US" dirty="0"/>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EB5E57"/>
                </a:solidFill>
              </a:defRPr>
            </a:lvl1pPr>
          </a:lstStyle>
          <a:p>
            <a:r>
              <a:rPr lang="en-US" dirty="0"/>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EB5E57"/>
                </a:solidFill>
              </a:defRPr>
            </a:lvl1pPr>
          </a:lstStyle>
          <a:p>
            <a:pPr lvl="0"/>
            <a:r>
              <a:rPr lang="en-US" dirty="0"/>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EB5E57"/>
              </a:buClr>
              <a:defRPr sz="2400">
                <a:solidFill>
                  <a:srgbClr val="37394C"/>
                </a:solidFill>
              </a:defRPr>
            </a:lvl1pPr>
            <a:lvl2pPr>
              <a:buClr>
                <a:srgbClr val="EB5E57"/>
              </a:buClr>
              <a:defRPr sz="2000">
                <a:solidFill>
                  <a:srgbClr val="37394C"/>
                </a:solidFill>
              </a:defRPr>
            </a:lvl2pPr>
            <a:lvl3pPr>
              <a:buClr>
                <a:srgbClr val="EB5E57"/>
              </a:buClr>
              <a:defRPr sz="1800">
                <a:solidFill>
                  <a:srgbClr val="37394C"/>
                </a:solidFill>
              </a:defRPr>
            </a:lvl3pPr>
            <a:lvl4pPr>
              <a:buClr>
                <a:srgbClr val="EB5E57"/>
              </a:buClr>
              <a:defRPr sz="1600">
                <a:solidFill>
                  <a:srgbClr val="37394C"/>
                </a:solidFill>
              </a:defRPr>
            </a:lvl4pPr>
            <a:lvl5pPr>
              <a:buClr>
                <a:srgbClr val="EB5E57"/>
              </a:buClr>
              <a:defRPr sz="1600">
                <a:solidFill>
                  <a:srgbClr val="3739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EB5E57"/>
              </a:buClr>
              <a:defRPr sz="2400">
                <a:solidFill>
                  <a:srgbClr val="37394C"/>
                </a:solidFill>
              </a:defRPr>
            </a:lvl1pPr>
            <a:lvl2pPr>
              <a:buClr>
                <a:srgbClr val="EB5E57"/>
              </a:buClr>
              <a:defRPr sz="2000">
                <a:solidFill>
                  <a:srgbClr val="37394C"/>
                </a:solidFill>
              </a:defRPr>
            </a:lvl2pPr>
            <a:lvl3pPr>
              <a:buClr>
                <a:srgbClr val="EB5E57"/>
              </a:buClr>
              <a:defRPr sz="1800">
                <a:solidFill>
                  <a:srgbClr val="37394C"/>
                </a:solidFill>
              </a:defRPr>
            </a:lvl3pPr>
            <a:lvl4pPr>
              <a:buClr>
                <a:srgbClr val="EB5E57"/>
              </a:buClr>
              <a:defRPr sz="1600">
                <a:solidFill>
                  <a:srgbClr val="37394C"/>
                </a:solidFill>
              </a:defRPr>
            </a:lvl4pPr>
            <a:lvl5pPr>
              <a:buClr>
                <a:srgbClr val="EB5E57"/>
              </a:buClr>
              <a:defRPr sz="1600">
                <a:solidFill>
                  <a:srgbClr val="3739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EB5E57"/>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dirty="0"/>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EB5E57"/>
              </a:buClr>
              <a:defRPr sz="1600">
                <a:solidFill>
                  <a:srgbClr val="37394C"/>
                </a:solidFill>
              </a:defRPr>
            </a:lvl1pPr>
            <a:lvl2pPr>
              <a:defRPr sz="1600"/>
            </a:lvl2pPr>
            <a:lvl3pPr>
              <a:defRPr sz="1600"/>
            </a:lvl3pPr>
            <a:lvl4pPr>
              <a:defRPr sz="1600"/>
            </a:lvl4pPr>
            <a:lvl5pPr>
              <a:defRPr sz="1600"/>
            </a:lvl5pPr>
          </a:lstStyle>
          <a:p>
            <a:pPr lvl="0"/>
            <a:r>
              <a:rPr lang="en-US" dirty="0"/>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EB5E57"/>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dirty="0"/>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EB5E57"/>
              </a:buClr>
              <a:defRPr sz="1600">
                <a:solidFill>
                  <a:srgbClr val="37394C"/>
                </a:solidFill>
              </a:defRPr>
            </a:lvl1pPr>
            <a:lvl2pPr>
              <a:defRPr sz="1600"/>
            </a:lvl2pPr>
            <a:lvl3pPr>
              <a:defRPr sz="1600"/>
            </a:lvl3pPr>
            <a:lvl4pPr>
              <a:defRPr sz="1600"/>
            </a:lvl4pPr>
            <a:lvl5pPr>
              <a:defRPr sz="1600"/>
            </a:lvl5pPr>
          </a:lstStyle>
          <a:p>
            <a:pPr lvl="0"/>
            <a:r>
              <a:rPr lang="en-US" dirty="0"/>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7" r:id="rId17"/>
    <p:sldLayoutId id="2147483718" r:id="rId18"/>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EB5E57"/>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28650" y="4053323"/>
            <a:ext cx="4089124" cy="568748"/>
          </a:xfrm>
        </p:spPr>
        <p:txBody>
          <a:bodyPr/>
          <a:lstStyle/>
          <a:p>
            <a:r>
              <a:rPr lang="cy-GB" dirty="0"/>
              <a:t>Ymgorffori arfer sy'n seiliedig </a:t>
            </a:r>
            <a:r>
              <a:rPr lang="cy-GB"/>
              <a:t>ar gryfderau</a:t>
            </a:r>
            <a:endParaRPr lang="en-GB" dirty="0"/>
          </a:p>
        </p:txBody>
      </p:sp>
      <p:sp>
        <p:nvSpPr>
          <p:cNvPr id="12" name="Title 11"/>
          <p:cNvSpPr>
            <a:spLocks noGrp="1"/>
          </p:cNvSpPr>
          <p:nvPr>
            <p:ph type="title"/>
          </p:nvPr>
        </p:nvSpPr>
        <p:spPr>
          <a:xfrm>
            <a:off x="628650" y="2782404"/>
            <a:ext cx="3765220" cy="1024286"/>
          </a:xfrm>
        </p:spPr>
        <p:txBody>
          <a:bodyPr/>
          <a:lstStyle/>
          <a:p>
            <a:r>
              <a:rPr lang="cy-GB" dirty="0"/>
              <a:t>Arwain ansawdd fel Unigolyn Cyfrifol</a:t>
            </a:r>
            <a:endParaRPr lang="en-GB" dirty="0"/>
          </a:p>
        </p:txBody>
      </p:sp>
      <p:pic>
        <p:nvPicPr>
          <p:cNvPr id="2" name="Picture 1">
            <a:extLst>
              <a:ext uri="{FF2B5EF4-FFF2-40B4-BE49-F238E27FC236}">
                <a16:creationId xmlns:a16="http://schemas.microsoft.com/office/drawing/2014/main" id="{C8355700-D3E9-4469-92F1-DFD07A13140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09717"/>
            <a:ext cx="1636158" cy="9818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1E4E-5D7F-4F5F-5381-C889DFF75EDB}"/>
              </a:ext>
            </a:extLst>
          </p:cNvPr>
          <p:cNvSpPr>
            <a:spLocks noGrp="1"/>
          </p:cNvSpPr>
          <p:nvPr>
            <p:ph type="title"/>
          </p:nvPr>
        </p:nvSpPr>
        <p:spPr>
          <a:xfrm>
            <a:off x="623888" y="390607"/>
            <a:ext cx="6823834" cy="913538"/>
          </a:xfrm>
        </p:spPr>
        <p:txBody>
          <a:bodyPr/>
          <a:lstStyle/>
          <a:p>
            <a:r>
              <a:rPr lang="en-US" err="1"/>
              <a:t>Adnabod</a:t>
            </a:r>
            <a:r>
              <a:rPr lang="en-US"/>
              <a:t> </a:t>
            </a:r>
            <a:r>
              <a:rPr lang="en-US" err="1"/>
              <a:t>cryfderau</a:t>
            </a:r>
            <a:r>
              <a:rPr lang="en-US"/>
              <a:t> </a:t>
            </a:r>
            <a:r>
              <a:rPr lang="en-US" err="1"/>
              <a:t>rhywun</a:t>
            </a:r>
            <a:r>
              <a:rPr lang="en-US"/>
              <a:t> </a:t>
            </a:r>
          </a:p>
        </p:txBody>
      </p:sp>
      <p:graphicFrame>
        <p:nvGraphicFramePr>
          <p:cNvPr id="6" name="Content Placeholder 3" descr="Cwestiynau i helpu chi deall cryfderau: ">
            <a:extLst>
              <a:ext uri="{FF2B5EF4-FFF2-40B4-BE49-F238E27FC236}">
                <a16:creationId xmlns:a16="http://schemas.microsoft.com/office/drawing/2014/main" id="{30241991-EE30-32BD-4A20-25F843FFEC22}"/>
              </a:ext>
            </a:extLst>
          </p:cNvPr>
          <p:cNvGraphicFramePr>
            <a:graphicFrameLocks/>
          </p:cNvGraphicFramePr>
          <p:nvPr>
            <p:extLst>
              <p:ext uri="{D42A27DB-BD31-4B8C-83A1-F6EECF244321}">
                <p14:modId xmlns:p14="http://schemas.microsoft.com/office/powerpoint/2010/main" val="2551225602"/>
              </p:ext>
            </p:extLst>
          </p:nvPr>
        </p:nvGraphicFramePr>
        <p:xfrm>
          <a:off x="266359" y="1086678"/>
          <a:ext cx="8253753" cy="4757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87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4140-4EEB-0478-04AA-227CC331C0CE}"/>
              </a:ext>
            </a:extLst>
          </p:cNvPr>
          <p:cNvSpPr>
            <a:spLocks noGrp="1"/>
          </p:cNvSpPr>
          <p:nvPr>
            <p:ph type="title"/>
          </p:nvPr>
        </p:nvSpPr>
        <p:spPr>
          <a:xfrm>
            <a:off x="628650" y="365127"/>
            <a:ext cx="8025020" cy="1031283"/>
          </a:xfrm>
        </p:spPr>
        <p:txBody>
          <a:bodyPr>
            <a:noAutofit/>
          </a:bodyPr>
          <a:lstStyle/>
          <a:p>
            <a:r>
              <a:rPr lang="en-US">
                <a:latin typeface="Arial" panose="020B0604020202020204" pitchFamily="34" charset="0"/>
                <a:cs typeface="Arial" panose="020B0604020202020204" pitchFamily="34" charset="0"/>
              </a:rPr>
              <a:t>Gweithgaredd: faint o </a:t>
            </a:r>
            <a:r>
              <a:rPr lang="en-US" err="1">
                <a:latin typeface="Arial" panose="020B0604020202020204" pitchFamily="34" charset="0"/>
                <a:cs typeface="Arial" panose="020B0604020202020204" pitchFamily="34" charset="0"/>
              </a:rPr>
              <a:t>gryfder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sydd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gan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unigolion</a:t>
            </a:r>
            <a:r>
              <a:rPr lang="en-US">
                <a:latin typeface="Arial" panose="020B0604020202020204" pitchFamily="34" charset="0"/>
                <a:cs typeface="Arial" panose="020B0604020202020204" pitchFamily="34" charset="0"/>
              </a:rPr>
              <a:t>? </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A5F20FE-16CB-0654-018D-D196282D5EE3}"/>
              </a:ext>
            </a:extLst>
          </p:cNvPr>
          <p:cNvSpPr>
            <a:spLocks noGrp="1"/>
          </p:cNvSpPr>
          <p:nvPr>
            <p:ph type="body" sz="quarter" idx="11"/>
          </p:nvPr>
        </p:nvSpPr>
        <p:spPr>
          <a:xfrm>
            <a:off x="628650" y="1510749"/>
            <a:ext cx="7924800" cy="4373216"/>
          </a:xfrm>
        </p:spPr>
        <p:txBody>
          <a:bodyPr>
            <a:noAutofit/>
          </a:bodyPr>
          <a:lstStyle/>
          <a:p>
            <a:r>
              <a:rPr lang="en-US" sz="2000" dirty="0" err="1"/>
              <a:t>Meddyliwch</a:t>
            </a:r>
            <a:r>
              <a:rPr lang="en-US" sz="2000" dirty="0"/>
              <a:t> am </a:t>
            </a:r>
            <a:r>
              <a:rPr lang="en-US" sz="2000" dirty="0" err="1"/>
              <a:t>unigolyn</a:t>
            </a:r>
            <a:r>
              <a:rPr lang="en-US" sz="2000" dirty="0"/>
              <a:t> </a:t>
            </a:r>
            <a:r>
              <a:rPr lang="en-US" sz="2000" dirty="0" err="1"/>
              <a:t>sy’n</a:t>
            </a:r>
            <a:r>
              <a:rPr lang="en-US" sz="2000" dirty="0"/>
              <a:t> </a:t>
            </a:r>
            <a:r>
              <a:rPr lang="en-US" sz="2000" dirty="0" err="1"/>
              <a:t>cael</a:t>
            </a:r>
            <a:r>
              <a:rPr lang="en-US" sz="2000" dirty="0"/>
              <a:t> </a:t>
            </a:r>
            <a:r>
              <a:rPr lang="en-US" sz="2000" dirty="0" err="1"/>
              <a:t>ei</a:t>
            </a:r>
            <a:r>
              <a:rPr lang="en-US" sz="2000" dirty="0"/>
              <a:t> </a:t>
            </a:r>
            <a:r>
              <a:rPr lang="en-US" sz="2000" dirty="0" err="1"/>
              <a:t>gefnogi</a:t>
            </a:r>
            <a:r>
              <a:rPr lang="en-US" sz="2000" dirty="0"/>
              <a:t> </a:t>
            </a:r>
            <a:r>
              <a:rPr lang="en-US" sz="2000" dirty="0" err="1"/>
              <a:t>yn</a:t>
            </a:r>
            <a:r>
              <a:rPr lang="en-US" sz="2000" dirty="0"/>
              <a:t> </a:t>
            </a:r>
            <a:r>
              <a:rPr lang="en-US" sz="2000" err="1"/>
              <a:t>eich</a:t>
            </a:r>
            <a:r>
              <a:rPr lang="en-US" sz="2000"/>
              <a:t> sefydliad.</a:t>
            </a:r>
            <a:br>
              <a:rPr lang="en-US" sz="2000"/>
            </a:br>
            <a:endParaRPr lang="en-US" sz="2000" dirty="0"/>
          </a:p>
          <a:p>
            <a:pPr lvl="1"/>
            <a:r>
              <a:rPr lang="en-US" dirty="0"/>
              <a:t>Beth </a:t>
            </a:r>
            <a:r>
              <a:rPr lang="en-US" dirty="0" err="1"/>
              <a:t>maen</a:t>
            </a:r>
            <a:r>
              <a:rPr lang="en-US" dirty="0"/>
              <a:t> </a:t>
            </a:r>
            <a:r>
              <a:rPr lang="en-US" dirty="0" err="1"/>
              <a:t>nhw</a:t>
            </a:r>
            <a:r>
              <a:rPr lang="en-US" dirty="0"/>
              <a:t> </a:t>
            </a:r>
            <a:r>
              <a:rPr lang="en-US" dirty="0" err="1"/>
              <a:t>wedi</a:t>
            </a:r>
            <a:r>
              <a:rPr lang="en-US" dirty="0"/>
              <a:t> </a:t>
            </a:r>
            <a:r>
              <a:rPr lang="en-US" dirty="0" err="1"/>
              <a:t>gallu</a:t>
            </a:r>
            <a:r>
              <a:rPr lang="en-US" dirty="0"/>
              <a:t> </a:t>
            </a:r>
            <a:r>
              <a:rPr lang="en-US" dirty="0" err="1"/>
              <a:t>ei</a:t>
            </a:r>
            <a:r>
              <a:rPr lang="en-US" dirty="0"/>
              <a:t> </a:t>
            </a:r>
            <a:r>
              <a:rPr lang="en-US" dirty="0" err="1"/>
              <a:t>wneud</a:t>
            </a:r>
            <a:r>
              <a:rPr lang="en-US" dirty="0"/>
              <a:t> </a:t>
            </a:r>
            <a:r>
              <a:rPr lang="en-US" dirty="0" err="1"/>
              <a:t>nad</a:t>
            </a:r>
            <a:r>
              <a:rPr lang="en-US" dirty="0"/>
              <a:t> </a:t>
            </a:r>
            <a:r>
              <a:rPr lang="en-US" err="1"/>
              <a:t>oedden</a:t>
            </a:r>
            <a:r>
              <a:rPr lang="en-US"/>
              <a:t> nhw, neu’r pobl </a:t>
            </a:r>
            <a:r>
              <a:rPr lang="en-US" err="1"/>
              <a:t>o’u</a:t>
            </a:r>
            <a:r>
              <a:rPr lang="en-US"/>
              <a:t> cwmpas, </a:t>
            </a:r>
            <a:r>
              <a:rPr lang="en-US" dirty="0" err="1"/>
              <a:t>yn</a:t>
            </a:r>
            <a:r>
              <a:rPr lang="en-US" dirty="0"/>
              <a:t> </a:t>
            </a:r>
            <a:r>
              <a:rPr lang="en-US" dirty="0" err="1"/>
              <a:t>meddwl</a:t>
            </a:r>
            <a:r>
              <a:rPr lang="en-US" dirty="0"/>
              <a:t> y </a:t>
            </a:r>
            <a:r>
              <a:rPr lang="en-US" dirty="0" err="1"/>
              <a:t>gallen</a:t>
            </a:r>
            <a:r>
              <a:rPr lang="en-US" dirty="0"/>
              <a:t> </a:t>
            </a:r>
            <a:r>
              <a:rPr lang="en-US" dirty="0" err="1"/>
              <a:t>nhw</a:t>
            </a:r>
            <a:r>
              <a:rPr lang="en-US" dirty="0"/>
              <a:t>?</a:t>
            </a:r>
          </a:p>
          <a:p>
            <a:pPr marL="457200" lvl="1" indent="0">
              <a:buNone/>
            </a:pPr>
            <a:r>
              <a:rPr lang="en-US" dirty="0"/>
              <a:t>    </a:t>
            </a:r>
          </a:p>
          <a:p>
            <a:pPr lvl="1"/>
            <a:r>
              <a:rPr lang="en-US" dirty="0"/>
              <a:t>Beth </a:t>
            </a:r>
            <a:r>
              <a:rPr lang="en-US" dirty="0" err="1"/>
              <a:t>maen</a:t>
            </a:r>
            <a:r>
              <a:rPr lang="en-US" dirty="0"/>
              <a:t> </a:t>
            </a:r>
            <a:r>
              <a:rPr lang="en-US" dirty="0" err="1"/>
              <a:t>nhw</a:t>
            </a:r>
            <a:r>
              <a:rPr lang="en-US" dirty="0"/>
              <a:t> </a:t>
            </a:r>
            <a:r>
              <a:rPr lang="en-US" dirty="0" err="1"/>
              <a:t>wedi</a:t>
            </a:r>
            <a:r>
              <a:rPr lang="en-US" dirty="0"/>
              <a:t> </a:t>
            </a:r>
            <a:r>
              <a:rPr lang="en-US" dirty="0" err="1"/>
              <a:t>gallu</a:t>
            </a:r>
            <a:r>
              <a:rPr lang="en-US" dirty="0"/>
              <a:t> </a:t>
            </a:r>
            <a:r>
              <a:rPr lang="en-US" dirty="0" err="1"/>
              <a:t>ei</a:t>
            </a:r>
            <a:r>
              <a:rPr lang="en-US" dirty="0"/>
              <a:t> </a:t>
            </a:r>
            <a:r>
              <a:rPr lang="en-US" dirty="0" err="1"/>
              <a:t>wneud</a:t>
            </a:r>
            <a:r>
              <a:rPr lang="en-US" dirty="0"/>
              <a:t> </a:t>
            </a:r>
            <a:r>
              <a:rPr lang="en-US" dirty="0" err="1"/>
              <a:t>eu</a:t>
            </a:r>
            <a:r>
              <a:rPr lang="en-US" dirty="0"/>
              <a:t> </a:t>
            </a:r>
            <a:r>
              <a:rPr lang="en-US" dirty="0" err="1"/>
              <a:t>hunain</a:t>
            </a:r>
            <a:r>
              <a:rPr lang="en-US" dirty="0"/>
              <a:t>?</a:t>
            </a:r>
          </a:p>
          <a:p>
            <a:pPr lvl="1"/>
            <a:endParaRPr lang="en-US" dirty="0"/>
          </a:p>
          <a:p>
            <a:pPr lvl="1"/>
            <a:r>
              <a:rPr lang="en-US" dirty="0" err="1"/>
              <a:t>Pwy</a:t>
            </a:r>
            <a:r>
              <a:rPr lang="en-US" dirty="0"/>
              <a:t> </a:t>
            </a:r>
            <a:r>
              <a:rPr lang="en-US" dirty="0" err="1"/>
              <a:t>sydd</a:t>
            </a:r>
            <a:r>
              <a:rPr lang="en-US" dirty="0"/>
              <a:t> </a:t>
            </a:r>
            <a:r>
              <a:rPr lang="en-US" dirty="0" err="1"/>
              <a:t>wedi</a:t>
            </a:r>
            <a:r>
              <a:rPr lang="en-US" dirty="0"/>
              <a:t> </a:t>
            </a:r>
            <a:r>
              <a:rPr lang="en-US" dirty="0" err="1"/>
              <a:t>eu</a:t>
            </a:r>
            <a:r>
              <a:rPr lang="en-US" dirty="0"/>
              <a:t> </a:t>
            </a:r>
            <a:r>
              <a:rPr lang="en-US" dirty="0" err="1"/>
              <a:t>helpu</a:t>
            </a:r>
            <a:r>
              <a:rPr lang="en-US" dirty="0"/>
              <a:t>?</a:t>
            </a:r>
          </a:p>
          <a:p>
            <a:pPr lvl="1"/>
            <a:endParaRPr lang="en-US" dirty="0"/>
          </a:p>
          <a:p>
            <a:pPr lvl="1"/>
            <a:r>
              <a:rPr lang="en-US" dirty="0"/>
              <a:t>Pa </a:t>
            </a:r>
            <a:r>
              <a:rPr lang="en-US" dirty="0" err="1"/>
              <a:t>gymorth</a:t>
            </a:r>
            <a:r>
              <a:rPr lang="en-US" dirty="0"/>
              <a:t> y </a:t>
            </a:r>
            <a:r>
              <a:rPr lang="en-US" dirty="0" err="1"/>
              <a:t>maent</a:t>
            </a:r>
            <a:r>
              <a:rPr lang="en-US" dirty="0"/>
              <a:t> </a:t>
            </a:r>
            <a:r>
              <a:rPr lang="en-US" dirty="0" err="1"/>
              <a:t>wedi'i</a:t>
            </a:r>
            <a:r>
              <a:rPr lang="en-US" dirty="0"/>
              <a:t> </a:t>
            </a:r>
            <a:r>
              <a:rPr lang="en-US" dirty="0" err="1"/>
              <a:t>gael</a:t>
            </a:r>
            <a:r>
              <a:rPr lang="en-US" dirty="0"/>
              <a:t> </a:t>
            </a:r>
            <a:r>
              <a:rPr lang="en-US" dirty="0" err="1"/>
              <a:t>i</a:t>
            </a:r>
            <a:r>
              <a:rPr lang="en-US" dirty="0"/>
              <a:t> </a:t>
            </a:r>
            <a:r>
              <a:rPr lang="en-US" dirty="0" err="1"/>
              <a:t>allu</a:t>
            </a:r>
            <a:r>
              <a:rPr lang="en-US" dirty="0"/>
              <a:t> </a:t>
            </a:r>
            <a:r>
              <a:rPr lang="en-US" dirty="0" err="1"/>
              <a:t>gwneud</a:t>
            </a:r>
            <a:r>
              <a:rPr lang="en-US" dirty="0"/>
              <a:t> </a:t>
            </a:r>
            <a:r>
              <a:rPr lang="en-US" dirty="0" err="1"/>
              <a:t>hyn</a:t>
            </a:r>
            <a:r>
              <a:rPr lang="en-US" dirty="0"/>
              <a:t>?</a:t>
            </a:r>
          </a:p>
          <a:p>
            <a:pPr lvl="1"/>
            <a:endParaRPr lang="en-US" dirty="0"/>
          </a:p>
          <a:p>
            <a:pPr lvl="1"/>
            <a:r>
              <a:rPr lang="en-US" dirty="0"/>
              <a:t>Sut mae </a:t>
            </a:r>
            <a:r>
              <a:rPr lang="en-US" dirty="0" err="1"/>
              <a:t>hyn</a:t>
            </a:r>
            <a:r>
              <a:rPr lang="en-US" dirty="0"/>
              <a:t> </a:t>
            </a:r>
            <a:r>
              <a:rPr lang="en-US" dirty="0" err="1"/>
              <a:t>yn</a:t>
            </a:r>
            <a:r>
              <a:rPr lang="en-US" dirty="0"/>
              <a:t> </a:t>
            </a:r>
            <a:r>
              <a:rPr lang="en-US" dirty="0" err="1"/>
              <a:t>effeithio</a:t>
            </a:r>
            <a:r>
              <a:rPr lang="en-US" dirty="0"/>
              <a:t> </a:t>
            </a:r>
            <a:r>
              <a:rPr lang="en-US" dirty="0" err="1"/>
              <a:t>ar</a:t>
            </a:r>
            <a:r>
              <a:rPr lang="en-US" dirty="0"/>
              <a:t> y </a:t>
            </a:r>
            <a:r>
              <a:rPr lang="en-US" dirty="0" err="1"/>
              <a:t>cymorth</a:t>
            </a:r>
            <a:r>
              <a:rPr lang="en-US" dirty="0"/>
              <a:t> </a:t>
            </a:r>
            <a:r>
              <a:rPr lang="en-US" dirty="0" err="1"/>
              <a:t>sydd</a:t>
            </a:r>
            <a:r>
              <a:rPr lang="en-US" dirty="0"/>
              <a:t> </a:t>
            </a:r>
            <a:r>
              <a:rPr lang="en-US" dirty="0" err="1"/>
              <a:t>ei</a:t>
            </a:r>
            <a:r>
              <a:rPr lang="en-US" dirty="0"/>
              <a:t> </a:t>
            </a:r>
            <a:r>
              <a:rPr lang="en-US" err="1"/>
              <a:t>angen</a:t>
            </a:r>
            <a:r>
              <a:rPr lang="en-US"/>
              <a:t> arnynt </a:t>
            </a:r>
            <a:r>
              <a:rPr lang="en-US" dirty="0" err="1"/>
              <a:t>yn</a:t>
            </a:r>
            <a:r>
              <a:rPr lang="en-US" dirty="0"/>
              <a:t> y </a:t>
            </a:r>
            <a:r>
              <a:rPr lang="en-US" dirty="0" err="1"/>
              <a:t>dyfodol</a:t>
            </a:r>
            <a:r>
              <a:rPr lang="en-US" dirty="0"/>
              <a:t>?</a:t>
            </a:r>
          </a:p>
        </p:txBody>
      </p:sp>
    </p:spTree>
    <p:extLst>
      <p:ext uri="{BB962C8B-B14F-4D97-AF65-F5344CB8AC3E}">
        <p14:creationId xmlns:p14="http://schemas.microsoft.com/office/powerpoint/2010/main" val="268848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8B5118-6EAB-1600-E2C4-C51AF1E94D0D}"/>
              </a:ext>
            </a:extLst>
          </p:cNvPr>
          <p:cNvSpPr>
            <a:spLocks noGrp="1"/>
          </p:cNvSpPr>
          <p:nvPr>
            <p:ph type="body" sz="quarter" idx="11"/>
          </p:nvPr>
        </p:nvSpPr>
        <p:spPr>
          <a:xfrm>
            <a:off x="712037" y="1368069"/>
            <a:ext cx="7742850" cy="4046238"/>
          </a:xfrm>
        </p:spPr>
        <p:txBody>
          <a:bodyPr>
            <a:noAutofit/>
          </a:bodyPr>
          <a:lstStyle/>
          <a:p>
            <a:pPr>
              <a:lnSpc>
                <a:spcPct val="100000"/>
              </a:lnSpc>
              <a:spcBef>
                <a:spcPts val="0"/>
              </a:spcBef>
            </a:pPr>
            <a:r>
              <a:rPr lang="cy-GB" sz="2200" dirty="0"/>
              <a:t>Mae'n gwerthfawrogi gallu, sgiliau, gwybodaeth, cysylltiadau a photensial unigolion a chymunedau</a:t>
            </a:r>
          </a:p>
          <a:p>
            <a:pPr>
              <a:lnSpc>
                <a:spcPct val="100000"/>
              </a:lnSpc>
              <a:spcBef>
                <a:spcPts val="0"/>
              </a:spcBef>
            </a:pPr>
            <a:endParaRPr lang="cy-GB" sz="2200" dirty="0"/>
          </a:p>
          <a:p>
            <a:pPr>
              <a:lnSpc>
                <a:spcPct val="100000"/>
              </a:lnSpc>
              <a:spcBef>
                <a:spcPts val="0"/>
              </a:spcBef>
            </a:pPr>
            <a:r>
              <a:rPr lang="cy-GB" sz="2200" dirty="0"/>
              <a:t>Nid yw canolbwyntio ar gryfderau yn golygu anwybyddu heriau, na throi brwydrau yn gryfderau.</a:t>
            </a:r>
          </a:p>
          <a:p>
            <a:pPr>
              <a:lnSpc>
                <a:spcPct val="100000"/>
              </a:lnSpc>
              <a:spcBef>
                <a:spcPts val="0"/>
              </a:spcBef>
            </a:pPr>
            <a:endParaRPr lang="cy-GB" sz="2200" dirty="0"/>
          </a:p>
          <a:p>
            <a:pPr>
              <a:lnSpc>
                <a:spcPct val="100000"/>
              </a:lnSpc>
              <a:spcBef>
                <a:spcPts val="0"/>
              </a:spcBef>
            </a:pPr>
            <a:r>
              <a:rPr lang="cy-GB" sz="2200" dirty="0"/>
              <a:t>Mae'n rhaid i ymarferwyr sy'n gweithio fel hyn weithio ar y cyd - gan helpu pobl i wneud pethau drostynt eu hunain.</a:t>
            </a:r>
          </a:p>
          <a:p>
            <a:pPr>
              <a:lnSpc>
                <a:spcPct val="100000"/>
              </a:lnSpc>
              <a:spcBef>
                <a:spcPts val="0"/>
              </a:spcBef>
            </a:pPr>
            <a:endParaRPr lang="cy-GB" sz="2200" dirty="0"/>
          </a:p>
          <a:p>
            <a:pPr>
              <a:lnSpc>
                <a:spcPct val="100000"/>
              </a:lnSpc>
              <a:spcBef>
                <a:spcPts val="0"/>
              </a:spcBef>
            </a:pPr>
            <a:r>
              <a:rPr lang="cy-GB" sz="2200" dirty="0"/>
              <a:t>Yn y modd hwn, gall pobl ddod yn gyd-gynhyrchwyr cymorth, nid yn ddefnyddwyr goddefol o gefnogaeth.</a:t>
            </a:r>
            <a:endParaRPr lang="en-US" sz="2200" dirty="0"/>
          </a:p>
        </p:txBody>
      </p:sp>
      <p:sp>
        <p:nvSpPr>
          <p:cNvPr id="8" name="Title 7">
            <a:extLst>
              <a:ext uri="{FF2B5EF4-FFF2-40B4-BE49-F238E27FC236}">
                <a16:creationId xmlns:a16="http://schemas.microsoft.com/office/drawing/2014/main" id="{5835A3DF-9F64-E57F-8E09-D6956D72A026}"/>
              </a:ext>
            </a:extLst>
          </p:cNvPr>
          <p:cNvSpPr txBox="1">
            <a:spLocks noGrp="1"/>
          </p:cNvSpPr>
          <p:nvPr>
            <p:ph type="title" idx="4294967295"/>
          </p:nvPr>
        </p:nvSpPr>
        <p:spPr>
          <a:xfrm>
            <a:off x="574213" y="625742"/>
            <a:ext cx="798669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cy-GB" sz="2400" b="0" i="0" u="none" strike="noStrike" kern="1200" cap="none" spc="0" normalizeH="0" baseline="0" noProof="0">
                <a:ln>
                  <a:noFill/>
                </a:ln>
                <a:solidFill>
                  <a:srgbClr val="EB5E57"/>
                </a:solidFill>
                <a:effectLst/>
                <a:uLnTx/>
                <a:uFillTx/>
                <a:latin typeface="Arial" charset="0"/>
                <a:ea typeface="+mn-ea"/>
                <a:cs typeface="+mn-cs"/>
              </a:rPr>
              <a:t>Nodweddion allweddol dull seiliedig ar gryfderau</a:t>
            </a:r>
            <a:endParaRPr kumimoji="0" lang="en-US" sz="2400" b="0" i="0" u="none" strike="noStrike" kern="1200" cap="none" spc="0" normalizeH="0" baseline="0" noProof="0" dirty="0">
              <a:ln>
                <a:noFill/>
              </a:ln>
              <a:solidFill>
                <a:srgbClr val="EB5E57"/>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40ED3B9C-1736-497F-17BB-0B6D84EF774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231284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748A23-A8E2-CDE6-E571-1D46628636E8}"/>
              </a:ext>
            </a:extLst>
          </p:cNvPr>
          <p:cNvSpPr>
            <a:spLocks noGrp="1"/>
          </p:cNvSpPr>
          <p:nvPr>
            <p:ph type="title" idx="4294967295"/>
          </p:nvPr>
        </p:nvSpPr>
        <p:spPr bwMode="auto">
          <a:xfrm>
            <a:off x="628650" y="2916238"/>
            <a:ext cx="3759200" cy="1025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37394C"/>
                </a:solidFill>
                <a:effectLst/>
                <a:uLnTx/>
                <a:uFillTx/>
                <a:latin typeface="+mn-lt"/>
                <a:ea typeface="+mn-ea"/>
                <a:cs typeface="+mn-cs"/>
              </a:rPr>
              <a:t>Arweinyddiaeth dosturiol</a:t>
            </a:r>
          </a:p>
        </p:txBody>
      </p:sp>
    </p:spTree>
    <p:extLst>
      <p:ext uri="{BB962C8B-B14F-4D97-AF65-F5344CB8AC3E}">
        <p14:creationId xmlns:p14="http://schemas.microsoft.com/office/powerpoint/2010/main" val="35624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6885333" cy="1031283"/>
          </a:xfrm>
        </p:spPr>
        <p:txBody>
          <a:bodyPr/>
          <a:lstStyle/>
          <a:p>
            <a:r>
              <a:rPr lang="cy-GB"/>
              <a:t>Arwain ansawdd gyda thosturi</a:t>
            </a:r>
            <a:endParaRPr lang="en-GB"/>
          </a:p>
        </p:txBody>
      </p:sp>
      <p:pic>
        <p:nvPicPr>
          <p:cNvPr id="7" name="Picture 6">
            <a:extLst>
              <a:ext uri="{FF2B5EF4-FFF2-40B4-BE49-F238E27FC236}">
                <a16:creationId xmlns:a16="http://schemas.microsoft.com/office/drawing/2014/main" id="{A4FA8CC8-4385-FBF7-58BF-A3313D0AE88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pic>
        <p:nvPicPr>
          <p:cNvPr id="5" name="Picture 4">
            <a:extLst>
              <a:ext uri="{FF2B5EF4-FFF2-40B4-BE49-F238E27FC236}">
                <a16:creationId xmlns:a16="http://schemas.microsoft.com/office/drawing/2014/main" id="{F7CD1C5C-B0B4-10AC-DDC7-5AF1348772E6}"/>
              </a:ext>
            </a:extLst>
          </p:cNvPr>
          <p:cNvPicPr>
            <a:picLocks noChangeAspect="1"/>
          </p:cNvPicPr>
          <p:nvPr/>
        </p:nvPicPr>
        <p:blipFill>
          <a:blip r:embed="rId4"/>
          <a:stretch>
            <a:fillRect/>
          </a:stretch>
        </p:blipFill>
        <p:spPr>
          <a:xfrm>
            <a:off x="0" y="862416"/>
            <a:ext cx="9144000" cy="5133168"/>
          </a:xfrm>
          <a:prstGeom prst="rect">
            <a:avLst/>
          </a:prstGeom>
        </p:spPr>
      </p:pic>
    </p:spTree>
    <p:extLst>
      <p:ext uri="{BB962C8B-B14F-4D97-AF65-F5344CB8AC3E}">
        <p14:creationId xmlns:p14="http://schemas.microsoft.com/office/powerpoint/2010/main" val="240856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8B5118-6EAB-1600-E2C4-C51AF1E94D0D}"/>
              </a:ext>
            </a:extLst>
          </p:cNvPr>
          <p:cNvSpPr>
            <a:spLocks noGrp="1"/>
          </p:cNvSpPr>
          <p:nvPr>
            <p:ph type="body" sz="quarter" idx="11"/>
          </p:nvPr>
        </p:nvSpPr>
        <p:spPr>
          <a:xfrm>
            <a:off x="574213" y="1381575"/>
            <a:ext cx="7848868" cy="4046238"/>
          </a:xfrm>
        </p:spPr>
        <p:txBody>
          <a:bodyPr>
            <a:noAutofit/>
          </a:bodyPr>
          <a:lstStyle/>
          <a:p>
            <a:pPr>
              <a:lnSpc>
                <a:spcPct val="100000"/>
              </a:lnSpc>
              <a:spcBef>
                <a:spcPts val="0"/>
              </a:spcBef>
            </a:pPr>
            <a:r>
              <a:rPr lang="en-US"/>
              <a:t>Ystyriwch </a:t>
            </a:r>
            <a:r>
              <a:rPr lang="en-US" dirty="0"/>
              <a:t>y </a:t>
            </a:r>
            <a:r>
              <a:rPr lang="en-US" dirty="0" err="1"/>
              <a:t>maes</a:t>
            </a:r>
            <a:r>
              <a:rPr lang="en-US" dirty="0"/>
              <a:t> o </a:t>
            </a:r>
            <a:r>
              <a:rPr lang="en-US" dirty="0" err="1"/>
              <a:t>arweinyddiaeth</a:t>
            </a:r>
            <a:r>
              <a:rPr lang="en-US" dirty="0"/>
              <a:t> </a:t>
            </a:r>
            <a:r>
              <a:rPr lang="en-US" dirty="0" err="1"/>
              <a:t>dosturiol</a:t>
            </a:r>
            <a:r>
              <a:rPr lang="en-US" dirty="0"/>
              <a:t> a </a:t>
            </a:r>
            <a:r>
              <a:rPr lang="en-US" dirty="0" err="1"/>
              <a:t>roddwyd</a:t>
            </a:r>
            <a:r>
              <a:rPr lang="en-US" dirty="0"/>
              <a:t> </a:t>
            </a:r>
            <a:r>
              <a:rPr lang="en-US" dirty="0" err="1"/>
              <a:t>i</a:t>
            </a:r>
            <a:r>
              <a:rPr lang="en-US" dirty="0"/>
              <a:t> chi a </a:t>
            </a:r>
            <a:r>
              <a:rPr lang="en-US" dirty="0" err="1"/>
              <a:t>nodwch</a:t>
            </a:r>
            <a:r>
              <a:rPr lang="en-US" dirty="0"/>
              <a:t>:</a:t>
            </a:r>
          </a:p>
          <a:p>
            <a:pPr>
              <a:lnSpc>
                <a:spcPct val="100000"/>
              </a:lnSpc>
              <a:spcBef>
                <a:spcPts val="0"/>
              </a:spcBef>
            </a:pPr>
            <a:endParaRPr lang="en-US" dirty="0"/>
          </a:p>
          <a:p>
            <a:pPr lvl="1">
              <a:lnSpc>
                <a:spcPct val="100000"/>
              </a:lnSpc>
              <a:spcBef>
                <a:spcPts val="0"/>
              </a:spcBef>
            </a:pPr>
            <a:r>
              <a:rPr lang="en-US" sz="2400" dirty="0"/>
              <a:t>b</a:t>
            </a:r>
            <a:r>
              <a:rPr lang="en-US" sz="2400"/>
              <a:t>eth </a:t>
            </a:r>
            <a:r>
              <a:rPr lang="en-US" sz="2400" dirty="0" err="1"/>
              <a:t>yn</a:t>
            </a:r>
            <a:r>
              <a:rPr lang="en-US" sz="2400" dirty="0"/>
              <a:t> </a:t>
            </a:r>
            <a:r>
              <a:rPr lang="en-US" sz="2400" dirty="0" err="1"/>
              <a:t>eich</a:t>
            </a:r>
            <a:r>
              <a:rPr lang="en-US" sz="2400" dirty="0"/>
              <a:t> barn chi </a:t>
            </a:r>
            <a:r>
              <a:rPr lang="en-US" sz="2400" dirty="0" err="1"/>
              <a:t>ddylai'r</a:t>
            </a:r>
            <a:r>
              <a:rPr lang="en-US" sz="2400" dirty="0"/>
              <a:t> </a:t>
            </a:r>
            <a:r>
              <a:rPr lang="en-US" sz="2400" dirty="0" err="1"/>
              <a:t>ymddygiadau</a:t>
            </a:r>
            <a:r>
              <a:rPr lang="en-US" sz="2400" dirty="0"/>
              <a:t>, y </a:t>
            </a:r>
            <a:r>
              <a:rPr lang="en-US" sz="2400" dirty="0" err="1"/>
              <a:t>nodweddion</a:t>
            </a:r>
            <a:r>
              <a:rPr lang="en-US" sz="2400" dirty="0"/>
              <a:t> </a:t>
            </a:r>
            <a:r>
              <a:rPr lang="en-US" sz="2400" dirty="0" err="1"/>
              <a:t>a'r</a:t>
            </a:r>
            <a:r>
              <a:rPr lang="en-US" sz="2400" dirty="0"/>
              <a:t> </a:t>
            </a:r>
            <a:r>
              <a:rPr lang="en-US" sz="2400" dirty="0" err="1"/>
              <a:t>cymwyseddau</a:t>
            </a:r>
            <a:r>
              <a:rPr lang="en-US" sz="2400" dirty="0"/>
              <a:t> </a:t>
            </a:r>
            <a:r>
              <a:rPr lang="en-US" sz="2400" dirty="0" err="1"/>
              <a:t>fod</a:t>
            </a:r>
            <a:endParaRPr lang="en-US" sz="2400" dirty="0"/>
          </a:p>
          <a:p>
            <a:pPr>
              <a:lnSpc>
                <a:spcPct val="100000"/>
              </a:lnSpc>
              <a:spcBef>
                <a:spcPts val="0"/>
              </a:spcBef>
            </a:pPr>
            <a:endParaRPr lang="en-US" dirty="0"/>
          </a:p>
          <a:p>
            <a:pPr lvl="1">
              <a:lnSpc>
                <a:spcPct val="100000"/>
              </a:lnSpc>
              <a:spcBef>
                <a:spcPts val="0"/>
              </a:spcBef>
            </a:pPr>
            <a:r>
              <a:rPr lang="en-US" sz="2400"/>
              <a:t>sut </a:t>
            </a:r>
            <a:r>
              <a:rPr lang="en-US" sz="2400" dirty="0" err="1"/>
              <a:t>rydych</a:t>
            </a:r>
            <a:r>
              <a:rPr lang="en-US" sz="2400" dirty="0"/>
              <a:t> </a:t>
            </a:r>
            <a:r>
              <a:rPr lang="en-US" sz="2400" dirty="0" err="1"/>
              <a:t>chi'n</a:t>
            </a:r>
            <a:r>
              <a:rPr lang="en-US" sz="2400" dirty="0"/>
              <a:t> </a:t>
            </a:r>
            <a:r>
              <a:rPr lang="en-US" sz="2400" dirty="0" err="1"/>
              <a:t>arwain</a:t>
            </a:r>
            <a:r>
              <a:rPr lang="en-US" sz="2400" dirty="0"/>
              <a:t> </a:t>
            </a:r>
            <a:r>
              <a:rPr lang="en-US" sz="2400" dirty="0" err="1"/>
              <a:t>fel</a:t>
            </a:r>
            <a:r>
              <a:rPr lang="en-US" sz="2400" dirty="0"/>
              <a:t> </a:t>
            </a:r>
            <a:r>
              <a:rPr lang="en-US" sz="2400" dirty="0" err="1"/>
              <a:t>hyn</a:t>
            </a:r>
            <a:endParaRPr lang="en-US" sz="2400" dirty="0"/>
          </a:p>
          <a:p>
            <a:pPr>
              <a:lnSpc>
                <a:spcPct val="100000"/>
              </a:lnSpc>
              <a:spcBef>
                <a:spcPts val="0"/>
              </a:spcBef>
            </a:pPr>
            <a:endParaRPr lang="en-US" dirty="0"/>
          </a:p>
          <a:p>
            <a:pPr>
              <a:lnSpc>
                <a:spcPct val="100000"/>
              </a:lnSpc>
              <a:spcBef>
                <a:spcPts val="0"/>
              </a:spcBef>
            </a:pPr>
            <a:endParaRPr lang="en-US" dirty="0"/>
          </a:p>
          <a:p>
            <a:pPr lvl="1">
              <a:lnSpc>
                <a:spcPct val="100000"/>
              </a:lnSpc>
              <a:spcBef>
                <a:spcPts val="0"/>
              </a:spcBef>
            </a:pPr>
            <a:r>
              <a:rPr lang="en-US" sz="2400" dirty="0"/>
              <a:t>s</a:t>
            </a:r>
            <a:r>
              <a:rPr lang="en-US" sz="2400"/>
              <a:t>ut </a:t>
            </a:r>
            <a:r>
              <a:rPr lang="en-US" sz="2400" dirty="0"/>
              <a:t>mae </a:t>
            </a:r>
            <a:r>
              <a:rPr lang="en-US" sz="2400" dirty="0" err="1"/>
              <a:t>rheolwyr</a:t>
            </a:r>
            <a:r>
              <a:rPr lang="en-US" sz="2400" dirty="0"/>
              <a:t> </a:t>
            </a:r>
            <a:r>
              <a:rPr lang="en-US" sz="2400" dirty="0" err="1"/>
              <a:t>yn</a:t>
            </a:r>
            <a:r>
              <a:rPr lang="en-US" sz="2400" dirty="0"/>
              <a:t> </a:t>
            </a:r>
            <a:r>
              <a:rPr lang="en-US" sz="2400" err="1"/>
              <a:t>dangos</a:t>
            </a:r>
            <a:r>
              <a:rPr lang="en-US" sz="2400"/>
              <a:t> hyn.</a:t>
            </a:r>
            <a:endParaRPr lang="en-US" sz="2400" dirty="0"/>
          </a:p>
        </p:txBody>
      </p:sp>
      <p:sp>
        <p:nvSpPr>
          <p:cNvPr id="10" name="Title 1">
            <a:extLst>
              <a:ext uri="{FF2B5EF4-FFF2-40B4-BE49-F238E27FC236}">
                <a16:creationId xmlns:a16="http://schemas.microsoft.com/office/drawing/2014/main" id="{A736CE34-C7C9-B3D4-456C-DAE8C33AC19C}"/>
              </a:ext>
            </a:extLst>
          </p:cNvPr>
          <p:cNvSpPr txBox="1">
            <a:spLocks noGrp="1"/>
          </p:cNvSpPr>
          <p:nvPr>
            <p:ph type="title" idx="4294967295"/>
          </p:nvPr>
        </p:nvSpPr>
        <p:spPr bwMode="auto">
          <a:xfrm>
            <a:off x="458247" y="566951"/>
            <a:ext cx="6499144" cy="6288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EB5E57"/>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EB5E57"/>
                </a:solidFill>
                <a:effectLst/>
                <a:uLnTx/>
                <a:uFillTx/>
                <a:latin typeface="+mj-lt"/>
                <a:ea typeface="+mj-ea"/>
                <a:cs typeface="+mj-cs"/>
              </a:rPr>
              <a:t>Arweinyddiaeth dosturiol ar waith</a:t>
            </a:r>
          </a:p>
        </p:txBody>
      </p:sp>
      <p:pic>
        <p:nvPicPr>
          <p:cNvPr id="7" name="Picture 6">
            <a:extLst>
              <a:ext uri="{FF2B5EF4-FFF2-40B4-BE49-F238E27FC236}">
                <a16:creationId xmlns:a16="http://schemas.microsoft.com/office/drawing/2014/main" id="{40ED3B9C-1736-497F-17BB-0B6D84EF774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86832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748A23-A8E2-CDE6-E571-1D46628636E8}"/>
              </a:ext>
            </a:extLst>
          </p:cNvPr>
          <p:cNvSpPr>
            <a:spLocks noGrp="1"/>
          </p:cNvSpPr>
          <p:nvPr>
            <p:ph type="title" idx="4294967295"/>
          </p:nvPr>
        </p:nvSpPr>
        <p:spPr bwMode="auto">
          <a:xfrm>
            <a:off x="628650" y="3173413"/>
            <a:ext cx="3759200" cy="5111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cy-GB" sz="2800" b="0" i="0" u="none" strike="noStrike" kern="1200" cap="none" spc="0" normalizeH="0" baseline="0" noProof="0">
                <a:ln>
                  <a:noFill/>
                </a:ln>
                <a:solidFill>
                  <a:schemeClr val="bg1"/>
                </a:solidFill>
                <a:effectLst/>
                <a:uLnTx/>
                <a:uFillTx/>
                <a:latin typeface="+mn-lt"/>
                <a:ea typeface="+mn-ea"/>
                <a:cs typeface="+mn-cs"/>
              </a:rPr>
              <a:t>Beth yw ansawdd?</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62717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4EC0-94E1-38AD-DD22-81F595525C24}"/>
              </a:ext>
            </a:extLst>
          </p:cNvPr>
          <p:cNvSpPr>
            <a:spLocks noGrp="1"/>
          </p:cNvSpPr>
          <p:nvPr>
            <p:ph type="title"/>
          </p:nvPr>
        </p:nvSpPr>
        <p:spPr>
          <a:xfrm>
            <a:off x="628649" y="365127"/>
            <a:ext cx="7958759" cy="1031283"/>
          </a:xfrm>
        </p:spPr>
        <p:txBody>
          <a:bodyPr>
            <a:noAutofit/>
          </a:bodyPr>
          <a:lstStyle/>
          <a:p>
            <a:r>
              <a:rPr lang="cy-GB" dirty="0"/>
              <a:t>Beth yw nodweddion ansawdd yn eich sefydliad?</a:t>
            </a:r>
            <a:endParaRPr lang="en-US" dirty="0"/>
          </a:p>
        </p:txBody>
      </p:sp>
      <p:sp>
        <p:nvSpPr>
          <p:cNvPr id="4" name="Text Placeholder 3">
            <a:extLst>
              <a:ext uri="{FF2B5EF4-FFF2-40B4-BE49-F238E27FC236}">
                <a16:creationId xmlns:a16="http://schemas.microsoft.com/office/drawing/2014/main" id="{E47787CF-2635-66F2-29DC-A34765BE45BF}"/>
              </a:ext>
            </a:extLst>
          </p:cNvPr>
          <p:cNvSpPr>
            <a:spLocks noGrp="1"/>
          </p:cNvSpPr>
          <p:nvPr>
            <p:ph type="body" sz="quarter" idx="11"/>
          </p:nvPr>
        </p:nvSpPr>
        <p:spPr>
          <a:xfrm>
            <a:off x="744854" y="1327626"/>
            <a:ext cx="7654292" cy="4202747"/>
          </a:xfrm>
        </p:spPr>
        <p:txBody>
          <a:bodyPr>
            <a:normAutofit/>
          </a:bodyPr>
          <a:lstStyle/>
          <a:p>
            <a:pPr marL="0" indent="0">
              <a:buNone/>
            </a:pPr>
            <a:r>
              <a:rPr lang="cy-GB"/>
              <a:t>Nodwch </a:t>
            </a:r>
            <a:r>
              <a:rPr lang="cy-GB" dirty="0"/>
              <a:t>beth yw elfennau allweddol ansawdd yn </a:t>
            </a:r>
            <a:r>
              <a:rPr lang="cy-GB"/>
              <a:t>eich sefydliad.</a:t>
            </a:r>
            <a:endParaRPr lang="cy-GB" dirty="0"/>
          </a:p>
          <a:p>
            <a:pPr marL="0" indent="0">
              <a:buNone/>
            </a:pPr>
            <a:endParaRPr lang="cy-GB" dirty="0"/>
          </a:p>
          <a:p>
            <a:r>
              <a:rPr lang="cy-GB" dirty="0"/>
              <a:t>Sut maen nhw'n cael eu diffinio?</a:t>
            </a:r>
          </a:p>
          <a:p>
            <a:endParaRPr lang="cy-GB" dirty="0"/>
          </a:p>
          <a:p>
            <a:r>
              <a:rPr lang="cy-GB" dirty="0"/>
              <a:t>Sut maen nhw'n cael eu hyrwyddo? </a:t>
            </a:r>
          </a:p>
          <a:p>
            <a:endParaRPr lang="cy-GB" dirty="0"/>
          </a:p>
          <a:p>
            <a:r>
              <a:rPr lang="cy-GB" dirty="0"/>
              <a:t>Sut mae effaith y rhain ar brofiad bywyd beunyddiol yr unigolyn yn cael ei ddeall?</a:t>
            </a:r>
            <a:endParaRPr lang="en-US" dirty="0"/>
          </a:p>
        </p:txBody>
      </p:sp>
      <p:pic>
        <p:nvPicPr>
          <p:cNvPr id="6" name="Picture 5">
            <a:extLst>
              <a:ext uri="{FF2B5EF4-FFF2-40B4-BE49-F238E27FC236}">
                <a16:creationId xmlns:a16="http://schemas.microsoft.com/office/drawing/2014/main" id="{D9724B9E-6693-42DE-A296-E00C9751D53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73576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B9A5-DA7B-551C-7F8A-74B796E264E5}"/>
              </a:ext>
            </a:extLst>
          </p:cNvPr>
          <p:cNvSpPr>
            <a:spLocks noGrp="1"/>
          </p:cNvSpPr>
          <p:nvPr>
            <p:ph type="title"/>
          </p:nvPr>
        </p:nvSpPr>
        <p:spPr>
          <a:xfrm>
            <a:off x="628650" y="365127"/>
            <a:ext cx="7621592" cy="1031283"/>
          </a:xfrm>
        </p:spPr>
        <p:txBody>
          <a:bodyPr/>
          <a:lstStyle/>
          <a:p>
            <a:r>
              <a:rPr lang="cy-GB" dirty="0"/>
              <a:t>Ansawdd mewn lleoliad rheoledig</a:t>
            </a:r>
            <a:endParaRPr lang="en-US" dirty="0"/>
          </a:p>
        </p:txBody>
      </p:sp>
      <p:pic>
        <p:nvPicPr>
          <p:cNvPr id="7" name="Picture 6">
            <a:extLst>
              <a:ext uri="{FF2B5EF4-FFF2-40B4-BE49-F238E27FC236}">
                <a16:creationId xmlns:a16="http://schemas.microsoft.com/office/drawing/2014/main" id="{AD0ECF3B-45D4-9230-BDC1-BE0384FE169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graphicFrame>
        <p:nvGraphicFramePr>
          <p:cNvPr id="8" name="Diagram 7" descr="Diagram yn dangos y pedwar peth sy'n cyfrannu at wasanaethau o ansawdd drwy ymgysylltu ystyrlon yn arwain at ganlyniadau effeithiol i unigolion a gofalwyr. Mae'r pedwar cylch llai yn cynnwys: gofal sy'n canolbwyntio ar yr unigolyn, arfer diogel ac effeithiol, arweinyddiaeth, rheolaeth a diwylliant, archwilio ac adolygu.&#10;&#10;&#10;&#10;&#10;&#10;">
            <a:extLst>
              <a:ext uri="{FF2B5EF4-FFF2-40B4-BE49-F238E27FC236}">
                <a16:creationId xmlns:a16="http://schemas.microsoft.com/office/drawing/2014/main" id="{3CB6290D-54E4-7069-A35E-1D849EBA0122}"/>
              </a:ext>
            </a:extLst>
          </p:cNvPr>
          <p:cNvGraphicFramePr/>
          <p:nvPr>
            <p:extLst>
              <p:ext uri="{D42A27DB-BD31-4B8C-83A1-F6EECF244321}">
                <p14:modId xmlns:p14="http://schemas.microsoft.com/office/powerpoint/2010/main" val="1332758159"/>
              </p:ext>
            </p:extLst>
          </p:nvPr>
        </p:nvGraphicFramePr>
        <p:xfrm>
          <a:off x="1951182" y="1551428"/>
          <a:ext cx="6299060" cy="4012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A7019E50-EE3F-3D9B-C0B6-01C8FF782BD2}"/>
              </a:ext>
            </a:extLst>
          </p:cNvPr>
          <p:cNvSpPr txBox="1"/>
          <p:nvPr/>
        </p:nvSpPr>
        <p:spPr>
          <a:xfrm>
            <a:off x="2370120" y="2942407"/>
            <a:ext cx="2107096" cy="1955748"/>
          </a:xfrm>
          <a:prstGeom prst="rect">
            <a:avLst/>
          </a:prstGeom>
        </p:spPr>
        <p:txBody>
          <a:bodyPr vert="horz" wrap="square" lIns="91440" tIns="45720" rIns="91440" bIns="45720" rtlCol="0" anchor="ctr">
            <a:normAutofit fontScale="92500"/>
          </a:bodyPr>
          <a:lstStyle/>
          <a:p>
            <a:pPr algn="ctr"/>
            <a:r>
              <a:rPr lang="cy-GB" dirty="0"/>
              <a:t>Gwasanaethau o ansawdd drwy ymgysylltu ystyrlon yn arwain at ganlyniadau effeithiol i unigolion a gofalwyr</a:t>
            </a:r>
            <a:endParaRPr lang="en-US" dirty="0"/>
          </a:p>
        </p:txBody>
      </p:sp>
      <p:sp>
        <p:nvSpPr>
          <p:cNvPr id="4" name="TextBox 3">
            <a:extLst>
              <a:ext uri="{FF2B5EF4-FFF2-40B4-BE49-F238E27FC236}">
                <a16:creationId xmlns:a16="http://schemas.microsoft.com/office/drawing/2014/main" id="{00299F1F-A777-0674-CAF1-937F6117E320}"/>
              </a:ext>
            </a:extLst>
          </p:cNvPr>
          <p:cNvSpPr txBox="1"/>
          <p:nvPr/>
        </p:nvSpPr>
        <p:spPr>
          <a:xfrm>
            <a:off x="628650" y="5640512"/>
            <a:ext cx="3482940" cy="333369"/>
          </a:xfrm>
          <a:prstGeom prst="rect">
            <a:avLst/>
          </a:prstGeom>
        </p:spPr>
        <p:txBody>
          <a:bodyPr vert="horz" wrap="square" lIns="91440" tIns="45720" rIns="91440" bIns="45720" rtlCol="0" anchor="ctr">
            <a:normAutofit/>
          </a:bodyPr>
          <a:lstStyle/>
          <a:p>
            <a:r>
              <a:rPr lang="en-US" sz="800"/>
              <a:t>Ffynhonnell: </a:t>
            </a:r>
            <a:r>
              <a:rPr lang="en-US" sz="800" dirty="0"/>
              <a:t>Q Frame @ WELV Consulting Ltd</a:t>
            </a:r>
          </a:p>
        </p:txBody>
      </p:sp>
    </p:spTree>
    <p:extLst>
      <p:ext uri="{BB962C8B-B14F-4D97-AF65-F5344CB8AC3E}">
        <p14:creationId xmlns:p14="http://schemas.microsoft.com/office/powerpoint/2010/main" val="262021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37A3-B055-A606-7AD2-E2908CA900C1}"/>
              </a:ext>
            </a:extLst>
          </p:cNvPr>
          <p:cNvSpPr>
            <a:spLocks noGrp="1"/>
          </p:cNvSpPr>
          <p:nvPr>
            <p:ph type="title"/>
          </p:nvPr>
        </p:nvSpPr>
        <p:spPr>
          <a:xfrm>
            <a:off x="628649" y="365127"/>
            <a:ext cx="7070863" cy="1031283"/>
          </a:xfrm>
        </p:spPr>
        <p:txBody>
          <a:bodyPr>
            <a:normAutofit/>
          </a:bodyPr>
          <a:lstStyle/>
          <a:p>
            <a:r>
              <a:rPr lang="en-GB" sz="3100" dirty="0" err="1">
                <a:effectLst/>
              </a:rPr>
              <a:t>Adolygiadau</a:t>
            </a:r>
            <a:r>
              <a:rPr lang="en-GB" sz="3100" dirty="0">
                <a:effectLst/>
              </a:rPr>
              <a:t> </a:t>
            </a:r>
            <a:r>
              <a:rPr lang="en-GB" sz="3100" dirty="0" err="1">
                <a:effectLst/>
              </a:rPr>
              <a:t>ansawdd</a:t>
            </a:r>
            <a:r>
              <a:rPr lang="en-GB" sz="3100" dirty="0">
                <a:effectLst/>
              </a:rPr>
              <a:t> </a:t>
            </a:r>
            <a:r>
              <a:rPr lang="en-GB" sz="3100" dirty="0" err="1">
                <a:effectLst/>
              </a:rPr>
              <a:t>gofal</a:t>
            </a:r>
            <a:br>
              <a:rPr lang="en-GB" dirty="0">
                <a:solidFill>
                  <a:srgbClr val="000000"/>
                </a:solidFill>
                <a:effectLst/>
              </a:rPr>
            </a:br>
            <a:endParaRPr lang="en-US" dirty="0"/>
          </a:p>
        </p:txBody>
      </p:sp>
      <p:sp>
        <p:nvSpPr>
          <p:cNvPr id="4" name="Text Placeholder 3">
            <a:extLst>
              <a:ext uri="{FF2B5EF4-FFF2-40B4-BE49-F238E27FC236}">
                <a16:creationId xmlns:a16="http://schemas.microsoft.com/office/drawing/2014/main" id="{C4C1A893-BCD6-120F-CCD8-DFEFA9435411}"/>
              </a:ext>
            </a:extLst>
          </p:cNvPr>
          <p:cNvSpPr>
            <a:spLocks noGrp="1"/>
          </p:cNvSpPr>
          <p:nvPr>
            <p:ph type="body" sz="quarter" idx="11"/>
          </p:nvPr>
        </p:nvSpPr>
        <p:spPr>
          <a:xfrm>
            <a:off x="628650" y="1649413"/>
            <a:ext cx="7972011" cy="3851275"/>
          </a:xfrm>
        </p:spPr>
        <p:txBody>
          <a:bodyPr>
            <a:normAutofit/>
          </a:bodyPr>
          <a:lstStyle/>
          <a:p>
            <a:r>
              <a:rPr lang="en-US" dirty="0"/>
              <a:t>Mae </a:t>
            </a:r>
            <a:r>
              <a:rPr lang="en-US" dirty="0" err="1"/>
              <a:t>adolygiad</a:t>
            </a:r>
            <a:r>
              <a:rPr lang="en-US" dirty="0"/>
              <a:t> o </a:t>
            </a:r>
            <a:r>
              <a:rPr lang="en-US" dirty="0" err="1"/>
              <a:t>ansawdd</a:t>
            </a:r>
            <a:r>
              <a:rPr lang="en-US" dirty="0"/>
              <a:t> </a:t>
            </a:r>
            <a:r>
              <a:rPr lang="en-US" dirty="0" err="1"/>
              <a:t>gofal</a:t>
            </a:r>
            <a:r>
              <a:rPr lang="en-US" dirty="0"/>
              <a:t> </a:t>
            </a:r>
            <a:r>
              <a:rPr lang="en-US" dirty="0" err="1"/>
              <a:t>effeithiol</a:t>
            </a:r>
            <a:r>
              <a:rPr lang="en-US" dirty="0"/>
              <a:t> </a:t>
            </a:r>
            <a:r>
              <a:rPr lang="en-US" dirty="0" err="1"/>
              <a:t>yn</a:t>
            </a:r>
            <a:r>
              <a:rPr lang="en-US" dirty="0"/>
              <a:t> </a:t>
            </a:r>
            <a:r>
              <a:rPr lang="en-US" dirty="0" err="1"/>
              <a:t>ceisio</a:t>
            </a:r>
            <a:r>
              <a:rPr lang="en-US" dirty="0"/>
              <a:t> </a:t>
            </a:r>
            <a:r>
              <a:rPr lang="en-US" dirty="0" err="1"/>
              <a:t>pennu</a:t>
            </a:r>
            <a:r>
              <a:rPr lang="en-US" dirty="0"/>
              <a:t> </a:t>
            </a:r>
            <a:r>
              <a:rPr lang="en-US" dirty="0" err="1"/>
              <a:t>i</a:t>
            </a:r>
            <a:r>
              <a:rPr lang="en-US" dirty="0"/>
              <a:t> </a:t>
            </a:r>
            <a:r>
              <a:rPr lang="en-US" dirty="0" err="1"/>
              <a:t>ba</a:t>
            </a:r>
            <a:r>
              <a:rPr lang="en-US" dirty="0"/>
              <a:t> </a:t>
            </a:r>
            <a:r>
              <a:rPr lang="en-US" dirty="0" err="1"/>
              <a:t>raddau</a:t>
            </a:r>
            <a:r>
              <a:rPr lang="en-US" dirty="0"/>
              <a:t> y mae </a:t>
            </a:r>
            <a:r>
              <a:rPr lang="en-US" dirty="0" err="1"/>
              <a:t>hawliau</a:t>
            </a:r>
            <a:r>
              <a:rPr lang="en-US" dirty="0"/>
              <a:t> </a:t>
            </a:r>
            <a:r>
              <a:rPr lang="en-US" dirty="0" err="1"/>
              <a:t>pobl</a:t>
            </a:r>
            <a:r>
              <a:rPr lang="en-US" dirty="0"/>
              <a:t> </a:t>
            </a:r>
            <a:r>
              <a:rPr lang="en-US" dirty="0" err="1"/>
              <a:t>sy'n</a:t>
            </a:r>
            <a:r>
              <a:rPr lang="en-US" dirty="0"/>
              <a:t> </a:t>
            </a:r>
            <a:r>
              <a:rPr lang="en-US" dirty="0" err="1"/>
              <a:t>derbyn</a:t>
            </a:r>
            <a:r>
              <a:rPr lang="en-US" dirty="0"/>
              <a:t> </a:t>
            </a:r>
            <a:r>
              <a:rPr lang="en-US" dirty="0" err="1"/>
              <a:t>gwasanaethau</a:t>
            </a:r>
            <a:r>
              <a:rPr lang="en-US" dirty="0"/>
              <a:t> </a:t>
            </a:r>
            <a:r>
              <a:rPr lang="en-US" dirty="0" err="1"/>
              <a:t>yn</a:t>
            </a:r>
            <a:r>
              <a:rPr lang="en-US" dirty="0"/>
              <a:t> </a:t>
            </a:r>
            <a:r>
              <a:rPr lang="en-US" dirty="0" err="1"/>
              <a:t>cael</a:t>
            </a:r>
            <a:r>
              <a:rPr lang="en-US" dirty="0"/>
              <a:t> </a:t>
            </a:r>
            <a:r>
              <a:rPr lang="en-US" dirty="0" err="1"/>
              <a:t>eu</a:t>
            </a:r>
            <a:r>
              <a:rPr lang="en-US" dirty="0"/>
              <a:t> </a:t>
            </a:r>
            <a:r>
              <a:rPr lang="en-US" dirty="0" err="1"/>
              <a:t>bodloni</a:t>
            </a:r>
            <a:r>
              <a:rPr lang="en-US" dirty="0"/>
              <a:t> ac </a:t>
            </a:r>
            <a:r>
              <a:rPr lang="en-US" dirty="0" err="1"/>
              <a:t>yn</a:t>
            </a:r>
            <a:r>
              <a:rPr lang="en-US" dirty="0"/>
              <a:t> </a:t>
            </a:r>
            <a:r>
              <a:rPr lang="en-US" dirty="0" err="1"/>
              <a:t>gallu</a:t>
            </a:r>
            <a:r>
              <a:rPr lang="en-US" dirty="0"/>
              <a:t> </a:t>
            </a:r>
            <a:r>
              <a:rPr lang="en-US" dirty="0" err="1"/>
              <a:t>cyflawni</a:t>
            </a:r>
            <a:r>
              <a:rPr lang="en-US" dirty="0"/>
              <a:t> </a:t>
            </a:r>
            <a:r>
              <a:rPr lang="en-US" dirty="0" err="1"/>
              <a:t>eu</a:t>
            </a:r>
            <a:r>
              <a:rPr lang="en-US" dirty="0"/>
              <a:t> </a:t>
            </a:r>
            <a:r>
              <a:rPr lang="en-US" dirty="0" err="1"/>
              <a:t>canlyniadau</a:t>
            </a:r>
            <a:r>
              <a:rPr lang="en-US" dirty="0"/>
              <a:t> </a:t>
            </a:r>
            <a:r>
              <a:rPr lang="en-US" dirty="0" err="1"/>
              <a:t>personol</a:t>
            </a:r>
            <a:r>
              <a:rPr lang="en-US" dirty="0"/>
              <a:t> </a:t>
            </a:r>
            <a:r>
              <a:rPr lang="en-US" dirty="0" err="1"/>
              <a:t>drwy'r</a:t>
            </a:r>
            <a:r>
              <a:rPr lang="en-US" dirty="0"/>
              <a:t> </a:t>
            </a:r>
            <a:r>
              <a:rPr lang="en-US" dirty="0" err="1"/>
              <a:t>gwasanaeth</a:t>
            </a:r>
            <a:r>
              <a:rPr lang="en-US" dirty="0"/>
              <a:t> a </a:t>
            </a:r>
            <a:r>
              <a:rPr lang="en-US" dirty="0" err="1"/>
              <a:t>ddarperir</a:t>
            </a:r>
            <a:r>
              <a:rPr lang="en-US" dirty="0"/>
              <a:t>.</a:t>
            </a:r>
          </a:p>
          <a:p>
            <a:endParaRPr lang="en-US" dirty="0"/>
          </a:p>
          <a:p>
            <a:r>
              <a:rPr lang="en-US" dirty="0" err="1"/>
              <a:t>Ar</a:t>
            </a:r>
            <a:r>
              <a:rPr lang="en-US" dirty="0"/>
              <a:t> </a:t>
            </a:r>
            <a:r>
              <a:rPr lang="en-US" dirty="0" err="1"/>
              <a:t>ôl</a:t>
            </a:r>
            <a:r>
              <a:rPr lang="en-US" dirty="0"/>
              <a:t> </a:t>
            </a:r>
            <a:r>
              <a:rPr lang="en-US" dirty="0" err="1"/>
              <a:t>cwblhau</a:t>
            </a:r>
            <a:r>
              <a:rPr lang="en-US" dirty="0"/>
              <a:t> </a:t>
            </a:r>
            <a:r>
              <a:rPr lang="en-US" dirty="0" err="1"/>
              <a:t>adolygiad</a:t>
            </a:r>
            <a:r>
              <a:rPr lang="en-US" dirty="0"/>
              <a:t> o </a:t>
            </a:r>
            <a:r>
              <a:rPr lang="en-US" dirty="0" err="1"/>
              <a:t>ansawdd</a:t>
            </a:r>
            <a:r>
              <a:rPr lang="en-US" dirty="0"/>
              <a:t> y </a:t>
            </a:r>
            <a:r>
              <a:rPr lang="en-US" dirty="0" err="1"/>
              <a:t>gofal</a:t>
            </a:r>
            <a:r>
              <a:rPr lang="en-US" dirty="0"/>
              <a:t> </a:t>
            </a:r>
            <a:r>
              <a:rPr lang="en-US" dirty="0" err="1"/>
              <a:t>a’r</a:t>
            </a:r>
            <a:r>
              <a:rPr lang="en-US" dirty="0"/>
              <a:t> </a:t>
            </a:r>
            <a:r>
              <a:rPr lang="en-US" dirty="0" err="1"/>
              <a:t>cymorth</a:t>
            </a:r>
            <a:r>
              <a:rPr lang="en-US" dirty="0"/>
              <a:t>, </a:t>
            </a:r>
            <a:r>
              <a:rPr lang="en-US" err="1"/>
              <a:t>mae’r</a:t>
            </a:r>
            <a:r>
              <a:rPr lang="en-US"/>
              <a:t> Unigolyn Cyfrifol </a:t>
            </a:r>
            <a:r>
              <a:rPr lang="en-US" dirty="0" err="1"/>
              <a:t>yn</a:t>
            </a:r>
            <a:r>
              <a:rPr lang="en-US" dirty="0"/>
              <a:t> </a:t>
            </a:r>
            <a:r>
              <a:rPr lang="en-US" dirty="0" err="1"/>
              <a:t>paratoi</a:t>
            </a:r>
            <a:r>
              <a:rPr lang="en-US" dirty="0"/>
              <a:t> </a:t>
            </a:r>
            <a:r>
              <a:rPr lang="en-US" dirty="0" err="1"/>
              <a:t>asesiad</a:t>
            </a:r>
            <a:r>
              <a:rPr lang="en-US" dirty="0"/>
              <a:t> o </a:t>
            </a:r>
            <a:r>
              <a:rPr lang="en-US" dirty="0" err="1"/>
              <a:t>safon</a:t>
            </a:r>
            <a:r>
              <a:rPr lang="en-US" dirty="0"/>
              <a:t> y </a:t>
            </a:r>
            <a:r>
              <a:rPr lang="en-US" dirty="0" err="1"/>
              <a:t>gofal</a:t>
            </a:r>
            <a:r>
              <a:rPr lang="en-US" dirty="0"/>
              <a:t> </a:t>
            </a:r>
            <a:r>
              <a:rPr lang="en-US" dirty="0" err="1"/>
              <a:t>a’r</a:t>
            </a:r>
            <a:r>
              <a:rPr lang="en-US" dirty="0"/>
              <a:t> </a:t>
            </a:r>
            <a:r>
              <a:rPr lang="en-US" dirty="0" err="1"/>
              <a:t>cymorth</a:t>
            </a:r>
            <a:r>
              <a:rPr lang="en-US" dirty="0"/>
              <a:t> a </a:t>
            </a:r>
            <a:r>
              <a:rPr lang="en-US" dirty="0" err="1"/>
              <a:t>ddarperir</a:t>
            </a:r>
            <a:r>
              <a:rPr lang="en-US" dirty="0"/>
              <a:t> ac </a:t>
            </a:r>
            <a:r>
              <a:rPr lang="en-US" dirty="0" err="1"/>
              <a:t>yn</a:t>
            </a:r>
            <a:r>
              <a:rPr lang="en-US" dirty="0"/>
              <a:t> </a:t>
            </a:r>
            <a:r>
              <a:rPr lang="en-US" dirty="0" err="1"/>
              <a:t>gwneud</a:t>
            </a:r>
            <a:r>
              <a:rPr lang="en-US" dirty="0"/>
              <a:t> </a:t>
            </a:r>
            <a:r>
              <a:rPr lang="en-US" dirty="0" err="1"/>
              <a:t>argymhellion</a:t>
            </a:r>
            <a:r>
              <a:rPr lang="en-US" dirty="0"/>
              <a:t> </a:t>
            </a:r>
            <a:r>
              <a:rPr lang="en-US" dirty="0" err="1"/>
              <a:t>ar</a:t>
            </a:r>
            <a:r>
              <a:rPr lang="en-US" dirty="0"/>
              <a:t> </a:t>
            </a:r>
            <a:r>
              <a:rPr lang="en-US" dirty="0" err="1"/>
              <a:t>gyfer</a:t>
            </a:r>
            <a:r>
              <a:rPr lang="en-US" dirty="0"/>
              <a:t> </a:t>
            </a:r>
            <a:r>
              <a:rPr lang="en-US" dirty="0" err="1"/>
              <a:t>gwella’r</a:t>
            </a:r>
            <a:r>
              <a:rPr lang="en-US" dirty="0"/>
              <a:t> </a:t>
            </a:r>
            <a:r>
              <a:rPr lang="en-US" dirty="0" err="1"/>
              <a:t>gwasanaeth</a:t>
            </a:r>
            <a:r>
              <a:rPr lang="en-US" dirty="0"/>
              <a:t>.</a:t>
            </a:r>
          </a:p>
        </p:txBody>
      </p:sp>
    </p:spTree>
    <p:extLst>
      <p:ext uri="{BB962C8B-B14F-4D97-AF65-F5344CB8AC3E}">
        <p14:creationId xmlns:p14="http://schemas.microsoft.com/office/powerpoint/2010/main" val="404861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167935-D138-9FB2-81BC-D9A36E1BC985}"/>
              </a:ext>
            </a:extLst>
          </p:cNvPr>
          <p:cNvSpPr>
            <a:spLocks noGrp="1"/>
          </p:cNvSpPr>
          <p:nvPr>
            <p:ph type="title"/>
          </p:nvPr>
        </p:nvSpPr>
        <p:spPr>
          <a:xfrm>
            <a:off x="628650" y="3429000"/>
            <a:ext cx="3765220" cy="1024286"/>
          </a:xfrm>
        </p:spPr>
        <p:txBody>
          <a:bodyPr/>
          <a:lstStyle/>
          <a:p>
            <a:r>
              <a:rPr lang="en-US" dirty="0" err="1"/>
              <a:t>Rhan</a:t>
            </a:r>
            <a:r>
              <a:rPr lang="en-US" dirty="0"/>
              <a:t> 2</a:t>
            </a:r>
          </a:p>
        </p:txBody>
      </p:sp>
    </p:spTree>
    <p:extLst>
      <p:ext uri="{BB962C8B-B14F-4D97-AF65-F5344CB8AC3E}">
        <p14:creationId xmlns:p14="http://schemas.microsoft.com/office/powerpoint/2010/main" val="427683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DDD7-699C-B245-F7D2-36BD63CC2FB2}"/>
              </a:ext>
            </a:extLst>
          </p:cNvPr>
          <p:cNvSpPr>
            <a:spLocks noGrp="1"/>
          </p:cNvSpPr>
          <p:nvPr>
            <p:ph type="title"/>
          </p:nvPr>
        </p:nvSpPr>
        <p:spPr/>
        <p:txBody>
          <a:bodyPr/>
          <a:lstStyle/>
          <a:p>
            <a:r>
              <a:rPr lang="cy-GB" dirty="0"/>
              <a:t>Safonau ansawdd</a:t>
            </a:r>
            <a:endParaRPr lang="en-US" dirty="0"/>
          </a:p>
        </p:txBody>
      </p:sp>
      <p:sp>
        <p:nvSpPr>
          <p:cNvPr id="4" name="Text Placeholder 3">
            <a:extLst>
              <a:ext uri="{FF2B5EF4-FFF2-40B4-BE49-F238E27FC236}">
                <a16:creationId xmlns:a16="http://schemas.microsoft.com/office/drawing/2014/main" id="{5AB4A82D-A087-C552-79B3-3C0127BA1A29}"/>
              </a:ext>
            </a:extLst>
          </p:cNvPr>
          <p:cNvSpPr>
            <a:spLocks noGrp="1"/>
          </p:cNvSpPr>
          <p:nvPr>
            <p:ph type="body" sz="quarter" idx="11"/>
          </p:nvPr>
        </p:nvSpPr>
        <p:spPr>
          <a:xfrm>
            <a:off x="628650" y="1166648"/>
            <a:ext cx="8090424" cy="4904969"/>
          </a:xfrm>
        </p:spPr>
        <p:txBody>
          <a:bodyPr>
            <a:normAutofit/>
          </a:bodyPr>
          <a:lstStyle/>
          <a:p>
            <a:endParaRPr lang="en-US" dirty="0"/>
          </a:p>
          <a:p>
            <a:pPr marL="0" indent="0">
              <a:buNone/>
            </a:pPr>
            <a:r>
              <a:rPr lang="cy-GB" sz="2000">
                <a:solidFill>
                  <a:schemeClr val="tx1"/>
                </a:solidFill>
              </a:rPr>
              <a:t>“Ni allwn orbwysleisio pa mor bwysig yw hi fod y darparwr gwasanaeth yn gosod safonau ansawdd, yn dadansoddi’r wybodaeth a gesglir ac yn llywio’r gwaith o wella gwasanaethau drwy gynllunio camau gweithredu y cytunwyd arnynt.” (Canllawiau AGC ar gwblhau’r adolygiad ansawdd gofal’, Mehefin 2019)</a:t>
            </a:r>
            <a:endParaRPr lang="en-US" sz="2000">
              <a:solidFill>
                <a:schemeClr val="tx1"/>
              </a:solidFill>
            </a:endParaRPr>
          </a:p>
          <a:p>
            <a:pPr marL="0" indent="0">
              <a:buNone/>
            </a:pPr>
            <a:r>
              <a:rPr lang="cy-GB" sz="2000"/>
              <a:t>Mae </a:t>
            </a:r>
            <a:r>
              <a:rPr lang="cy-GB" sz="2000" dirty="0"/>
              <a:t>safon ansawdd yn ddatganiad clir sydd:</a:t>
            </a:r>
          </a:p>
          <a:p>
            <a:r>
              <a:rPr lang="cy-GB" sz="2000" dirty="0"/>
              <a:t>yn egluro'r hyn y dylai unigolion ei ddisgwyl gan y gwasanaeth</a:t>
            </a:r>
          </a:p>
          <a:p>
            <a:r>
              <a:rPr lang="cy-GB" sz="2000" dirty="0"/>
              <a:t>yn disgrifio’r safonau gofal a chymorth y mae’r darparwr gwasanaeth yn ceisio eu cyflawni</a:t>
            </a:r>
          </a:p>
          <a:p>
            <a:r>
              <a:rPr lang="cy-GB" sz="1900" dirty="0"/>
              <a:t>yn dangos yr effaith y bydd y gwasanaeth yn ei chael ar yr unigolion hynny sy’n derbyn gofal </a:t>
            </a:r>
            <a:r>
              <a:rPr lang="cy-GB" sz="1900"/>
              <a:t>a chymorth.</a:t>
            </a:r>
            <a:endParaRPr lang="cy-GB" sz="1900" dirty="0"/>
          </a:p>
          <a:p>
            <a:endParaRPr lang="cy-GB" sz="1800" dirty="0"/>
          </a:p>
        </p:txBody>
      </p:sp>
      <p:pic>
        <p:nvPicPr>
          <p:cNvPr id="7" name="Picture 6">
            <a:extLst>
              <a:ext uri="{FF2B5EF4-FFF2-40B4-BE49-F238E27FC236}">
                <a16:creationId xmlns:a16="http://schemas.microsoft.com/office/drawing/2014/main" id="{CB505B40-2136-61AA-A099-5D9F49BCB61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401573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81C61AA-5909-089E-F670-D8BD4C227B67}"/>
              </a:ext>
            </a:extLst>
          </p:cNvPr>
          <p:cNvSpPr>
            <a:spLocks noGrp="1"/>
          </p:cNvSpPr>
          <p:nvPr>
            <p:ph type="title"/>
          </p:nvPr>
        </p:nvSpPr>
        <p:spPr>
          <a:xfrm>
            <a:off x="632377" y="644712"/>
            <a:ext cx="7667211" cy="1031283"/>
          </a:xfrm>
        </p:spPr>
        <p:txBody>
          <a:bodyPr>
            <a:noAutofit/>
          </a:bodyPr>
          <a:lstStyle/>
          <a:p>
            <a:r>
              <a:rPr lang="cy-GB" dirty="0"/>
              <a:t>Datganiad </a:t>
            </a:r>
            <a:r>
              <a:rPr lang="cy-GB"/>
              <a:t>cydymffurfio (</a:t>
            </a:r>
            <a:r>
              <a:rPr lang="cy-GB" dirty="0"/>
              <a:t>Ffurflen Flynyddol)</a:t>
            </a:r>
            <a:endParaRPr lang="en-US" dirty="0"/>
          </a:p>
        </p:txBody>
      </p:sp>
      <p:pic>
        <p:nvPicPr>
          <p:cNvPr id="6" name="Picture 5">
            <a:extLst>
              <a:ext uri="{FF2B5EF4-FFF2-40B4-BE49-F238E27FC236}">
                <a16:creationId xmlns:a16="http://schemas.microsoft.com/office/drawing/2014/main" id="{39718FAA-BC54-6C71-6F9E-AB7F6671900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15" name="Text Placeholder 14">
            <a:extLst>
              <a:ext uri="{FF2B5EF4-FFF2-40B4-BE49-F238E27FC236}">
                <a16:creationId xmlns:a16="http://schemas.microsoft.com/office/drawing/2014/main" id="{011EFDAE-F243-1188-B502-AE2600345DF0}"/>
              </a:ext>
            </a:extLst>
          </p:cNvPr>
          <p:cNvSpPr>
            <a:spLocks noGrp="1"/>
          </p:cNvSpPr>
          <p:nvPr>
            <p:ph type="body" sz="quarter" idx="11"/>
          </p:nvPr>
        </p:nvSpPr>
        <p:spPr>
          <a:xfrm>
            <a:off x="238540" y="1442310"/>
            <a:ext cx="8454886" cy="4181544"/>
          </a:xfrm>
          <a:prstGeom prst="roundRect">
            <a:avLst/>
          </a:prstGeom>
          <a:solidFill>
            <a:srgbClr val="C9D765"/>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buClr>
                <a:schemeClr val="tx1"/>
              </a:buClr>
              <a:buFont typeface="+mj-lt"/>
              <a:buAutoNum type="arabicPeriod"/>
            </a:pPr>
            <a:r>
              <a:rPr lang="cy-GB" sz="2000" dirty="0">
                <a:solidFill>
                  <a:schemeClr val="tx1"/>
                </a:solidFill>
              </a:rPr>
              <a:t>I ba raddau y mae pobl yn teimlo bod eu lleisiau’n cael eu clywed, bod ganddynt ddewis o ran eu gofal a’u cymorth, a bod cyfleoedd ar gael iddynt.</a:t>
            </a:r>
          </a:p>
          <a:p>
            <a:pPr algn="l">
              <a:buClr>
                <a:schemeClr val="tx1"/>
              </a:buClr>
              <a:buFont typeface="+mj-lt"/>
              <a:buAutoNum type="arabicPeriod"/>
            </a:pPr>
            <a:r>
              <a:rPr lang="cy-GB" sz="2000" dirty="0">
                <a:solidFill>
                  <a:schemeClr val="tx1"/>
                </a:solidFill>
              </a:rPr>
              <a:t>Y graddau y mae pobl yn hapus ac yn cael eu cefnogi i gynnal eu hiechyd parhaus, eu datblygiad </a:t>
            </a:r>
            <a:r>
              <a:rPr lang="cy-GB" sz="2000">
                <a:solidFill>
                  <a:schemeClr val="tx1"/>
                </a:solidFill>
              </a:rPr>
              <a:t>a'u llesiant </a:t>
            </a:r>
            <a:r>
              <a:rPr lang="cy-GB" sz="2000" dirty="0">
                <a:solidFill>
                  <a:schemeClr val="tx1"/>
                </a:solidFill>
              </a:rPr>
              <a:t>cyffredinol. Ar gyfer plant, bydd hyn hefyd yn cynnwys datblygiad deallusol, cymdeithasol ac ymddygiadol.</a:t>
            </a:r>
          </a:p>
          <a:p>
            <a:pPr algn="l">
              <a:buClr>
                <a:schemeClr val="tx1"/>
              </a:buClr>
              <a:buFont typeface="+mj-lt"/>
              <a:buAutoNum type="arabicPeriod"/>
            </a:pPr>
            <a:r>
              <a:rPr lang="cy-GB" sz="2000" dirty="0">
                <a:solidFill>
                  <a:schemeClr val="tx1"/>
                </a:solidFill>
              </a:rPr>
              <a:t> I ba raddau y mae pobl yn teimlo'n ddiogel ac yn cael eu hamddiffyn rhag camdriniaeth ac esgeulustod </a:t>
            </a:r>
          </a:p>
          <a:p>
            <a:pPr algn="l">
              <a:buClr>
                <a:schemeClr val="tx1"/>
              </a:buClr>
              <a:buFont typeface="+mj-lt"/>
              <a:buAutoNum type="arabicPeriod"/>
            </a:pPr>
            <a:r>
              <a:rPr lang="cy-GB" sz="2000" dirty="0">
                <a:solidFill>
                  <a:schemeClr val="tx1"/>
                </a:solidFill>
              </a:rPr>
              <a:t>I ba raddau y mae pobl yn byw mewn llety sy'n cefnogi eu lles orau ac yn cyflawni eu canlyniadau personol. (Gwasanaethau seiliedig ar lety </a:t>
            </a:r>
            <a:r>
              <a:rPr lang="cy-GB" sz="2000">
                <a:solidFill>
                  <a:schemeClr val="tx1"/>
                </a:solidFill>
              </a:rPr>
              <a:t>yn unig.)</a:t>
            </a:r>
            <a:endParaRPr lang="en-GB" sz="2000" b="0" i="0" u="none" strike="noStrike" dirty="0">
              <a:solidFill>
                <a:schemeClr val="tx1"/>
              </a:solidFill>
              <a:effectLst/>
            </a:endParaRPr>
          </a:p>
        </p:txBody>
      </p:sp>
    </p:spTree>
    <p:extLst>
      <p:ext uri="{BB962C8B-B14F-4D97-AF65-F5344CB8AC3E}">
        <p14:creationId xmlns:p14="http://schemas.microsoft.com/office/powerpoint/2010/main" val="319366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BD3-5FD5-CC43-B09C-C99A29089801}"/>
              </a:ext>
            </a:extLst>
          </p:cNvPr>
          <p:cNvSpPr>
            <a:spLocks noGrp="1"/>
          </p:cNvSpPr>
          <p:nvPr>
            <p:ph type="title"/>
          </p:nvPr>
        </p:nvSpPr>
        <p:spPr>
          <a:xfrm>
            <a:off x="628650" y="365127"/>
            <a:ext cx="7786480" cy="1031283"/>
          </a:xfrm>
        </p:spPr>
        <p:txBody>
          <a:bodyPr>
            <a:noAutofit/>
          </a:bodyPr>
          <a:lstStyle/>
          <a:p>
            <a:r>
              <a:rPr lang="cy-GB" sz="2200" dirty="0"/>
              <a:t>Gweithgaredd</a:t>
            </a:r>
            <a:r>
              <a:rPr lang="cy-GB" sz="2200"/>
              <a:t>: datblygu </a:t>
            </a:r>
            <a:r>
              <a:rPr lang="cy-GB" sz="2200" dirty="0"/>
              <a:t>eich safonau ansawdd (drwy lens yr unigolyn)</a:t>
            </a:r>
            <a:endParaRPr lang="en-US" sz="2200" dirty="0"/>
          </a:p>
        </p:txBody>
      </p:sp>
      <p:pic>
        <p:nvPicPr>
          <p:cNvPr id="4" name="Picture 3">
            <a:extLst>
              <a:ext uri="{FF2B5EF4-FFF2-40B4-BE49-F238E27FC236}">
                <a16:creationId xmlns:a16="http://schemas.microsoft.com/office/drawing/2014/main" id="{0FA53871-062A-02F9-70C7-B6F2B8B7485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8" name="Text Placeholder 14">
            <a:extLst>
              <a:ext uri="{FF2B5EF4-FFF2-40B4-BE49-F238E27FC236}">
                <a16:creationId xmlns:a16="http://schemas.microsoft.com/office/drawing/2014/main" id="{E2114932-3AA3-B7D1-95B6-3AC5596A85D7}"/>
              </a:ext>
            </a:extLst>
          </p:cNvPr>
          <p:cNvSpPr>
            <a:spLocks noGrp="1"/>
          </p:cNvSpPr>
          <p:nvPr>
            <p:ph type="body" sz="quarter" idx="11"/>
          </p:nvPr>
        </p:nvSpPr>
        <p:spPr>
          <a:xfrm>
            <a:off x="262345" y="1497497"/>
            <a:ext cx="8404577" cy="4290118"/>
          </a:xfrm>
          <a:prstGeom prst="roundRect">
            <a:avLst/>
          </a:prstGeom>
          <a:solidFill>
            <a:srgbClr val="C9D765"/>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buClr>
                <a:schemeClr val="tx1"/>
              </a:buClr>
              <a:buFont typeface="+mj-lt"/>
              <a:buAutoNum type="arabicPeriod"/>
            </a:pPr>
            <a:r>
              <a:rPr lang="cy-GB" sz="2000" dirty="0">
                <a:solidFill>
                  <a:schemeClr val="tx1"/>
                </a:solidFill>
              </a:rPr>
              <a:t>I ba raddau y mae pobl yn teimlo bod eu lleisiau’n cael eu clywed, bod ganddynt ddewis o ran eu gofal a’u cymorth, a bod cyfleoedd ar gael iddynt.</a:t>
            </a:r>
          </a:p>
          <a:p>
            <a:pPr algn="l">
              <a:buClr>
                <a:schemeClr val="tx1"/>
              </a:buClr>
              <a:buFont typeface="+mj-lt"/>
              <a:buAutoNum type="arabicPeriod"/>
            </a:pPr>
            <a:r>
              <a:rPr lang="cy-GB" sz="2000" dirty="0">
                <a:solidFill>
                  <a:schemeClr val="tx1"/>
                </a:solidFill>
              </a:rPr>
              <a:t>Y graddau y mae pobl yn hapus ac yn cael eu cefnogi i gynnal eu hiechyd parhaus, eu datblygiad </a:t>
            </a:r>
            <a:r>
              <a:rPr lang="cy-GB" sz="2000">
                <a:solidFill>
                  <a:schemeClr val="tx1"/>
                </a:solidFill>
              </a:rPr>
              <a:t>a'u llesiant </a:t>
            </a:r>
            <a:r>
              <a:rPr lang="cy-GB" sz="2000" dirty="0">
                <a:solidFill>
                  <a:schemeClr val="tx1"/>
                </a:solidFill>
              </a:rPr>
              <a:t>cyffredinol. Ar gyfer plant, bydd hyn hefyd yn cynnwys datblygiad deallusol, cymdeithasol ac ymddygiadol.</a:t>
            </a:r>
          </a:p>
          <a:p>
            <a:pPr algn="l">
              <a:buClr>
                <a:schemeClr val="tx1"/>
              </a:buClr>
              <a:buFont typeface="+mj-lt"/>
              <a:buAutoNum type="arabicPeriod"/>
            </a:pPr>
            <a:r>
              <a:rPr lang="cy-GB" sz="2000" dirty="0">
                <a:solidFill>
                  <a:schemeClr val="tx1"/>
                </a:solidFill>
              </a:rPr>
              <a:t>I ba raddau y mae pobl yn teimlo'n ddiogel ac yn cael eu hamddiffyn rhag camdriniaeth ac esgeulustod </a:t>
            </a:r>
          </a:p>
          <a:p>
            <a:pPr algn="l">
              <a:buClr>
                <a:schemeClr val="tx1"/>
              </a:buClr>
              <a:buFont typeface="+mj-lt"/>
              <a:buAutoNum type="arabicPeriod"/>
            </a:pPr>
            <a:r>
              <a:rPr lang="cy-GB" sz="2000" dirty="0">
                <a:solidFill>
                  <a:schemeClr val="tx1"/>
                </a:solidFill>
              </a:rPr>
              <a:t>I ba raddau y mae pobl yn byw mewn llety sy'n cefnogi eu lles orau ac yn cyflawni eu canlyniadau personol. (Gwasanaethau seiliedig ar lety yn unig)</a:t>
            </a:r>
            <a:endParaRPr lang="en-GB" sz="2000" b="0" i="0" u="none" strike="noStrike" dirty="0">
              <a:solidFill>
                <a:schemeClr val="tx1"/>
              </a:solidFill>
              <a:effectLst/>
            </a:endParaRPr>
          </a:p>
        </p:txBody>
      </p:sp>
    </p:spTree>
    <p:extLst>
      <p:ext uri="{BB962C8B-B14F-4D97-AF65-F5344CB8AC3E}">
        <p14:creationId xmlns:p14="http://schemas.microsoft.com/office/powerpoint/2010/main" val="3784367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62B5-48AB-F837-9EA5-EB4C90370D13}"/>
              </a:ext>
            </a:extLst>
          </p:cNvPr>
          <p:cNvSpPr>
            <a:spLocks noGrp="1"/>
          </p:cNvSpPr>
          <p:nvPr>
            <p:ph type="title"/>
          </p:nvPr>
        </p:nvSpPr>
        <p:spPr>
          <a:xfrm>
            <a:off x="683005" y="627475"/>
            <a:ext cx="7777990" cy="913538"/>
          </a:xfrm>
        </p:spPr>
        <p:txBody>
          <a:bodyPr>
            <a:normAutofit/>
          </a:bodyPr>
          <a:lstStyle/>
          <a:p>
            <a:r>
              <a:rPr lang="en-US"/>
              <a:t>Gweithgaredd: yr </a:t>
            </a:r>
            <a:r>
              <a:rPr lang="en-US" err="1"/>
              <a:t>edefyn</a:t>
            </a:r>
            <a:r>
              <a:rPr lang="en-US"/>
              <a:t> ansawdd</a:t>
            </a:r>
            <a:endParaRPr lang="en-US" dirty="0"/>
          </a:p>
        </p:txBody>
      </p:sp>
      <p:graphicFrame>
        <p:nvGraphicFramePr>
          <p:cNvPr id="6" name="Diagram 5" descr="Model yr edefyn ansawdd. Mae'n cynnwys tair ran: yr hyn a ddywedwn yw ein safonau ansawdd, beth rydyn ni'n ei fesur a sut, sut rydyn ni'n pennu ansawdd ac effaith.">
            <a:extLst>
              <a:ext uri="{FF2B5EF4-FFF2-40B4-BE49-F238E27FC236}">
                <a16:creationId xmlns:a16="http://schemas.microsoft.com/office/drawing/2014/main" id="{0A70D809-37CC-1B02-8C78-843404637138}"/>
              </a:ext>
            </a:extLst>
          </p:cNvPr>
          <p:cNvGraphicFramePr/>
          <p:nvPr>
            <p:extLst>
              <p:ext uri="{D42A27DB-BD31-4B8C-83A1-F6EECF244321}">
                <p14:modId xmlns:p14="http://schemas.microsoft.com/office/powerpoint/2010/main" val="591844748"/>
              </p:ext>
            </p:extLst>
          </p:nvPr>
        </p:nvGraphicFramePr>
        <p:xfrm>
          <a:off x="1716156" y="1541013"/>
          <a:ext cx="5711687" cy="403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28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C64A-9C5F-E7F8-EF20-CD232FC1EC43}"/>
              </a:ext>
            </a:extLst>
          </p:cNvPr>
          <p:cNvSpPr>
            <a:spLocks noGrp="1"/>
          </p:cNvSpPr>
          <p:nvPr>
            <p:ph type="title" idx="4294967295"/>
          </p:nvPr>
        </p:nvSpPr>
        <p:spPr bwMode="auto">
          <a:xfrm>
            <a:off x="671513" y="3178175"/>
            <a:ext cx="1849437" cy="5016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cy-GB" sz="2800" b="0" i="0" u="none" strike="noStrike" kern="1200" cap="none" spc="0" normalizeH="0" baseline="0" noProof="0">
                <a:ln>
                  <a:noFill/>
                </a:ln>
                <a:solidFill>
                  <a:srgbClr val="37394C"/>
                </a:solidFill>
                <a:effectLst/>
                <a:uLnTx/>
                <a:uFillTx/>
                <a:latin typeface="+mn-lt"/>
                <a:ea typeface="+mn-ea"/>
                <a:cs typeface="+mn-cs"/>
              </a:rPr>
              <a:t>Crynodeb</a:t>
            </a:r>
            <a:endParaRPr kumimoji="0" lang="en-US" sz="2800" b="0" i="0" u="none" strike="noStrike" kern="1200" cap="none" spc="0" normalizeH="0" baseline="0" noProof="0" dirty="0">
              <a:ln>
                <a:noFill/>
              </a:ln>
              <a:solidFill>
                <a:srgbClr val="37394C"/>
              </a:solidFill>
              <a:effectLst/>
              <a:uLnTx/>
              <a:uFillTx/>
              <a:latin typeface="+mn-lt"/>
              <a:ea typeface="+mn-ea"/>
              <a:cs typeface="+mn-cs"/>
            </a:endParaRPr>
          </a:p>
        </p:txBody>
      </p:sp>
    </p:spTree>
    <p:extLst>
      <p:ext uri="{BB962C8B-B14F-4D97-AF65-F5344CB8AC3E}">
        <p14:creationId xmlns:p14="http://schemas.microsoft.com/office/powerpoint/2010/main" val="338736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3DE3-2771-35A7-3D76-5870FAE287A1}"/>
              </a:ext>
            </a:extLst>
          </p:cNvPr>
          <p:cNvSpPr>
            <a:spLocks noGrp="1"/>
          </p:cNvSpPr>
          <p:nvPr>
            <p:ph type="title"/>
          </p:nvPr>
        </p:nvSpPr>
        <p:spPr/>
        <p:txBody>
          <a:bodyPr/>
          <a:lstStyle/>
          <a:p>
            <a:r>
              <a:rPr lang="cy-GB" dirty="0"/>
              <a:t>Negeseuon allweddol</a:t>
            </a:r>
            <a:endParaRPr lang="en-US" dirty="0"/>
          </a:p>
        </p:txBody>
      </p:sp>
      <p:sp>
        <p:nvSpPr>
          <p:cNvPr id="4" name="Text Placeholder 3">
            <a:extLst>
              <a:ext uri="{FF2B5EF4-FFF2-40B4-BE49-F238E27FC236}">
                <a16:creationId xmlns:a16="http://schemas.microsoft.com/office/drawing/2014/main" id="{121F4F25-A5D5-4FBF-C7D8-37A2433A365B}"/>
              </a:ext>
            </a:extLst>
          </p:cNvPr>
          <p:cNvSpPr>
            <a:spLocks noGrp="1"/>
          </p:cNvSpPr>
          <p:nvPr>
            <p:ph type="body" sz="quarter" idx="11"/>
          </p:nvPr>
        </p:nvSpPr>
        <p:spPr>
          <a:xfrm>
            <a:off x="761171" y="1422398"/>
            <a:ext cx="7322654" cy="4467535"/>
          </a:xfrm>
        </p:spPr>
        <p:txBody>
          <a:bodyPr>
            <a:normAutofit/>
          </a:bodyPr>
          <a:lstStyle/>
          <a:p>
            <a:pPr>
              <a:lnSpc>
                <a:spcPct val="110000"/>
              </a:lnSpc>
              <a:spcBef>
                <a:spcPts val="0"/>
              </a:spcBef>
            </a:pPr>
            <a:r>
              <a:rPr lang="cy-GB" dirty="0"/>
              <a:t>Perthynas agos rhwng SSWBA a RISCA </a:t>
            </a:r>
          </a:p>
          <a:p>
            <a:pPr>
              <a:lnSpc>
                <a:spcPct val="110000"/>
              </a:lnSpc>
              <a:spcBef>
                <a:spcPts val="0"/>
              </a:spcBef>
            </a:pPr>
            <a:endParaRPr lang="cy-GB" dirty="0"/>
          </a:p>
          <a:p>
            <a:pPr>
              <a:lnSpc>
                <a:spcPct val="110000"/>
              </a:lnSpc>
              <a:spcBef>
                <a:spcPts val="0"/>
              </a:spcBef>
            </a:pPr>
            <a:r>
              <a:rPr lang="cy-GB" dirty="0"/>
              <a:t>Pwysigrwydd diffinio, deall a mesur ansawdd trwy lens yr unigolyn</a:t>
            </a:r>
          </a:p>
          <a:p>
            <a:pPr marL="0" indent="0">
              <a:lnSpc>
                <a:spcPct val="110000"/>
              </a:lnSpc>
              <a:spcBef>
                <a:spcPts val="0"/>
              </a:spcBef>
              <a:buNone/>
            </a:pPr>
            <a:endParaRPr lang="cy-GB" dirty="0"/>
          </a:p>
          <a:p>
            <a:pPr>
              <a:lnSpc>
                <a:spcPct val="110000"/>
              </a:lnSpc>
              <a:spcBef>
                <a:spcPts val="0"/>
              </a:spcBef>
            </a:pPr>
            <a:r>
              <a:rPr lang="cy-GB" dirty="0"/>
              <a:t>Mae dulliau sy'n seiliedig ar gryfder yn cyd-fynd â'r holl egwyddorion ar gyfer ymarfer </a:t>
            </a:r>
          </a:p>
          <a:p>
            <a:pPr>
              <a:lnSpc>
                <a:spcPct val="110000"/>
              </a:lnSpc>
              <a:spcBef>
                <a:spcPts val="0"/>
              </a:spcBef>
            </a:pPr>
            <a:endParaRPr lang="cy-GB" dirty="0"/>
          </a:p>
          <a:p>
            <a:pPr>
              <a:lnSpc>
                <a:spcPct val="110000"/>
              </a:lnSpc>
              <a:spcBef>
                <a:spcPts val="0"/>
              </a:spcBef>
            </a:pPr>
            <a:r>
              <a:rPr lang="cy-GB" dirty="0"/>
              <a:t>Mae arweinyddiaeth dosturiol yn ddull sy'n seiliedig ar gryfderau</a:t>
            </a:r>
            <a:endParaRPr lang="en-US" dirty="0"/>
          </a:p>
        </p:txBody>
      </p:sp>
      <p:pic>
        <p:nvPicPr>
          <p:cNvPr id="6" name="Picture 5">
            <a:extLst>
              <a:ext uri="{FF2B5EF4-FFF2-40B4-BE49-F238E27FC236}">
                <a16:creationId xmlns:a16="http://schemas.microsoft.com/office/drawing/2014/main" id="{6F161873-30BB-B6E0-9BA4-8E20256ACEB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41938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9032-322F-71C2-6622-A64C11F0F613}"/>
              </a:ext>
            </a:extLst>
          </p:cNvPr>
          <p:cNvSpPr>
            <a:spLocks noGrp="1"/>
          </p:cNvSpPr>
          <p:nvPr>
            <p:ph type="title"/>
          </p:nvPr>
        </p:nvSpPr>
        <p:spPr>
          <a:xfrm>
            <a:off x="628650" y="365127"/>
            <a:ext cx="6872080" cy="1031283"/>
          </a:xfrm>
        </p:spPr>
        <p:txBody>
          <a:bodyPr/>
          <a:lstStyle/>
          <a:p>
            <a:r>
              <a:rPr lang="cy-GB" dirty="0"/>
              <a:t>Stopio</a:t>
            </a:r>
            <a:r>
              <a:rPr lang="cy-GB"/>
              <a:t>, cychwyn, parhau</a:t>
            </a:r>
            <a:endParaRPr lang="en-US" dirty="0"/>
          </a:p>
        </p:txBody>
      </p:sp>
      <p:sp>
        <p:nvSpPr>
          <p:cNvPr id="4" name="Text Placeholder 3">
            <a:extLst>
              <a:ext uri="{FF2B5EF4-FFF2-40B4-BE49-F238E27FC236}">
                <a16:creationId xmlns:a16="http://schemas.microsoft.com/office/drawing/2014/main" id="{C56AECDE-F28C-15EA-D275-617184D9F3AB}"/>
              </a:ext>
            </a:extLst>
          </p:cNvPr>
          <p:cNvSpPr>
            <a:spLocks noGrp="1"/>
          </p:cNvSpPr>
          <p:nvPr>
            <p:ph type="body" sz="quarter" idx="11"/>
          </p:nvPr>
        </p:nvSpPr>
        <p:spPr>
          <a:xfrm>
            <a:off x="628650" y="1145831"/>
            <a:ext cx="5302588" cy="3664707"/>
          </a:xfrm>
        </p:spPr>
        <p:txBody>
          <a:bodyPr>
            <a:noAutofit/>
          </a:bodyPr>
          <a:lstStyle/>
          <a:p>
            <a:pPr marL="0" indent="0">
              <a:buNone/>
            </a:pPr>
            <a:r>
              <a:rPr lang="cy-GB" dirty="0"/>
              <a:t>Ar eich pen </a:t>
            </a:r>
            <a:r>
              <a:rPr lang="cy-GB"/>
              <a:t>eich hun, </a:t>
            </a:r>
            <a:r>
              <a:rPr lang="cy-GB" dirty="0"/>
              <a:t>nodwch:</a:t>
            </a:r>
          </a:p>
          <a:p>
            <a:endParaRPr lang="cy-GB" dirty="0"/>
          </a:p>
          <a:p>
            <a:r>
              <a:rPr lang="cy-GB" dirty="0"/>
              <a:t>b</a:t>
            </a:r>
            <a:r>
              <a:rPr lang="cy-GB"/>
              <a:t>eth </a:t>
            </a:r>
            <a:r>
              <a:rPr lang="cy-GB" dirty="0"/>
              <a:t>fyddwch chi'n rhoi'r gorau </a:t>
            </a:r>
            <a:r>
              <a:rPr lang="cy-GB"/>
              <a:t>i'w wneud?</a:t>
            </a:r>
            <a:endParaRPr lang="cy-GB" dirty="0"/>
          </a:p>
          <a:p>
            <a:r>
              <a:rPr lang="cy-GB" dirty="0"/>
              <a:t>b</a:t>
            </a:r>
            <a:r>
              <a:rPr lang="cy-GB"/>
              <a:t>eth </a:t>
            </a:r>
            <a:r>
              <a:rPr lang="cy-GB" dirty="0"/>
              <a:t>fyddwch chi'n dechrau </a:t>
            </a:r>
            <a:r>
              <a:rPr lang="cy-GB"/>
              <a:t>ei wneud?</a:t>
            </a:r>
            <a:endParaRPr lang="cy-GB" dirty="0"/>
          </a:p>
          <a:p>
            <a:r>
              <a:rPr lang="cy-GB" dirty="0"/>
              <a:t>b</a:t>
            </a:r>
            <a:r>
              <a:rPr lang="cy-GB"/>
              <a:t>eth </a:t>
            </a:r>
            <a:r>
              <a:rPr lang="cy-GB" dirty="0"/>
              <a:t>fyddwch chi'n parhau </a:t>
            </a:r>
            <a:r>
              <a:rPr lang="cy-GB"/>
              <a:t>i'w wneud?</a:t>
            </a:r>
            <a:endParaRPr lang="en-US" dirty="0"/>
          </a:p>
        </p:txBody>
      </p:sp>
      <p:pic>
        <p:nvPicPr>
          <p:cNvPr id="6" name="Graphic 6">
            <a:extLst>
              <a:ext uri="{FF2B5EF4-FFF2-40B4-BE49-F238E27FC236}">
                <a16:creationId xmlns:a16="http://schemas.microsoft.com/office/drawing/2014/main" id="{FE421D23-A787-CB88-5940-2892E8F9D7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4626" y="1860417"/>
            <a:ext cx="2486114" cy="2486114"/>
          </a:xfrm>
          <a:prstGeom prst="rect">
            <a:avLst/>
          </a:prstGeom>
        </p:spPr>
      </p:pic>
      <p:pic>
        <p:nvPicPr>
          <p:cNvPr id="7" name="Picture 6">
            <a:extLst>
              <a:ext uri="{FF2B5EF4-FFF2-40B4-BE49-F238E27FC236}">
                <a16:creationId xmlns:a16="http://schemas.microsoft.com/office/drawing/2014/main" id="{6C9F2B76-E10C-4264-0750-BCB96B3B624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1935900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405A4-36D7-9FF4-4AC6-B74DF8EDBA0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5" name="Title 4">
            <a:extLst>
              <a:ext uri="{FF2B5EF4-FFF2-40B4-BE49-F238E27FC236}">
                <a16:creationId xmlns:a16="http://schemas.microsoft.com/office/drawing/2014/main" id="{814D2BBC-F4DC-A713-2D5B-5B2D8BFB4C79}"/>
              </a:ext>
            </a:extLst>
          </p:cNvPr>
          <p:cNvSpPr>
            <a:spLocks noGrp="1"/>
          </p:cNvSpPr>
          <p:nvPr>
            <p:ph type="title" idx="4294967295"/>
          </p:nvPr>
        </p:nvSpPr>
        <p:spPr/>
        <p:txBody>
          <a:bodyPr/>
          <a:lstStyle/>
          <a:p>
            <a:r>
              <a:rPr lang="en-GB"/>
              <a:t>Diolch</a:t>
            </a:r>
          </a:p>
        </p:txBody>
      </p:sp>
    </p:spTree>
    <p:extLst>
      <p:ext uri="{BB962C8B-B14F-4D97-AF65-F5344CB8AC3E}">
        <p14:creationId xmlns:p14="http://schemas.microsoft.com/office/powerpoint/2010/main" val="195256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E6888C-18F5-287E-55A5-E7957A9EDEA9}"/>
              </a:ext>
            </a:extLst>
          </p:cNvPr>
          <p:cNvSpPr>
            <a:spLocks noGrp="1"/>
          </p:cNvSpPr>
          <p:nvPr>
            <p:ph type="title" idx="4294967295"/>
          </p:nvPr>
        </p:nvSpPr>
        <p:spPr bwMode="auto">
          <a:xfrm>
            <a:off x="714375" y="2757488"/>
            <a:ext cx="3759200" cy="13430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cy-GB" sz="2800" b="0" i="0" u="none" strike="noStrike" kern="1200" cap="none" spc="0" normalizeH="0" baseline="0" noProof="0">
                <a:ln>
                  <a:noFill/>
                </a:ln>
                <a:solidFill>
                  <a:srgbClr val="37394C"/>
                </a:solidFill>
                <a:effectLst/>
                <a:uLnTx/>
                <a:uFillTx/>
                <a:latin typeface="+mn-lt"/>
                <a:ea typeface="+mn-ea"/>
                <a:cs typeface="+mn-cs"/>
              </a:rPr>
              <a:t>Gweithio gyda phobl mewn ffordd sy'n seiliedig ar gryfderau</a:t>
            </a:r>
            <a:endParaRPr kumimoji="0" lang="en-US" sz="2800" b="0" i="0" u="none" strike="noStrike" kern="1200" cap="none" spc="0" normalizeH="0" baseline="0" noProof="0" dirty="0">
              <a:ln>
                <a:noFill/>
              </a:ln>
              <a:solidFill>
                <a:srgbClr val="37394C"/>
              </a:solidFill>
              <a:effectLst/>
              <a:uLnTx/>
              <a:uFillTx/>
              <a:latin typeface="+mn-lt"/>
              <a:ea typeface="+mn-ea"/>
              <a:cs typeface="+mn-cs"/>
            </a:endParaRPr>
          </a:p>
        </p:txBody>
      </p:sp>
    </p:spTree>
    <p:extLst>
      <p:ext uri="{BB962C8B-B14F-4D97-AF65-F5344CB8AC3E}">
        <p14:creationId xmlns:p14="http://schemas.microsoft.com/office/powerpoint/2010/main" val="404020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752B7C-B603-31BF-900F-E736A9991895}"/>
              </a:ext>
            </a:extLst>
          </p:cNvPr>
          <p:cNvSpPr>
            <a:spLocks noGrp="1"/>
          </p:cNvSpPr>
          <p:nvPr>
            <p:ph type="body" sz="quarter" idx="11"/>
          </p:nvPr>
        </p:nvSpPr>
        <p:spPr>
          <a:xfrm>
            <a:off x="600075" y="1725883"/>
            <a:ext cx="7563264" cy="4029730"/>
          </a:xfrm>
        </p:spPr>
        <p:txBody>
          <a:bodyPr>
            <a:noAutofit/>
          </a:bodyPr>
          <a:lstStyle/>
          <a:p>
            <a:pPr>
              <a:lnSpc>
                <a:spcPct val="100000"/>
              </a:lnSpc>
              <a:spcBef>
                <a:spcPts val="0"/>
              </a:spcBef>
            </a:pPr>
            <a:r>
              <a:rPr lang="cy-GB" dirty="0"/>
              <a:t>yn cefnogi annibyniaeth, gwytnwch, dewis ac yn gwella llesiant</a:t>
            </a:r>
          </a:p>
          <a:p>
            <a:pPr>
              <a:lnSpc>
                <a:spcPct val="100000"/>
              </a:lnSpc>
              <a:spcBef>
                <a:spcPts val="0"/>
              </a:spcBef>
            </a:pPr>
            <a:endParaRPr lang="cy-GB" dirty="0"/>
          </a:p>
          <a:p>
            <a:pPr>
              <a:lnSpc>
                <a:spcPct val="100000"/>
              </a:lnSpc>
              <a:spcBef>
                <a:spcPts val="0"/>
              </a:spcBef>
            </a:pPr>
            <a:r>
              <a:rPr lang="cy-GB" dirty="0"/>
              <a:t>yn gydweithredol</a:t>
            </a:r>
          </a:p>
          <a:p>
            <a:pPr>
              <a:lnSpc>
                <a:spcPct val="100000"/>
              </a:lnSpc>
              <a:spcBef>
                <a:spcPts val="0"/>
              </a:spcBef>
            </a:pPr>
            <a:endParaRPr lang="cy-GB" dirty="0"/>
          </a:p>
          <a:p>
            <a:pPr>
              <a:lnSpc>
                <a:spcPct val="100000"/>
              </a:lnSpc>
              <a:spcBef>
                <a:spcPts val="0"/>
              </a:spcBef>
            </a:pPr>
            <a:r>
              <a:rPr lang="cy-GB" dirty="0"/>
              <a:t>yn gymesur ac yn hyblyg (yn briodol i'r amgylchiadau unigol)</a:t>
            </a:r>
          </a:p>
          <a:p>
            <a:pPr>
              <a:lnSpc>
                <a:spcPct val="100000"/>
              </a:lnSpc>
              <a:spcBef>
                <a:spcPts val="0"/>
              </a:spcBef>
            </a:pPr>
            <a:endParaRPr lang="cy-GB" dirty="0"/>
          </a:p>
          <a:p>
            <a:pPr>
              <a:lnSpc>
                <a:spcPct val="100000"/>
              </a:lnSpc>
              <a:spcBef>
                <a:spcPts val="0"/>
              </a:spcBef>
            </a:pPr>
            <a:r>
              <a:rPr lang="cy-GB" dirty="0"/>
              <a:t>dylid eu halinio â chymryd </a:t>
            </a:r>
            <a:r>
              <a:rPr lang="cy-GB"/>
              <a:t>risgiau cadarnhaol.</a:t>
            </a:r>
            <a:endParaRPr lang="cy-GB" dirty="0"/>
          </a:p>
        </p:txBody>
      </p:sp>
      <p:pic>
        <p:nvPicPr>
          <p:cNvPr id="5" name="Picture 4">
            <a:extLst>
              <a:ext uri="{FF2B5EF4-FFF2-40B4-BE49-F238E27FC236}">
                <a16:creationId xmlns:a16="http://schemas.microsoft.com/office/drawing/2014/main" id="{8938379D-0E11-D262-6022-D4D3B111E73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10" name="Title 9">
            <a:extLst>
              <a:ext uri="{FF2B5EF4-FFF2-40B4-BE49-F238E27FC236}">
                <a16:creationId xmlns:a16="http://schemas.microsoft.com/office/drawing/2014/main" id="{D327A1C6-8704-4547-F6CF-4D5D3E456187}"/>
              </a:ext>
            </a:extLst>
          </p:cNvPr>
          <p:cNvSpPr txBox="1">
            <a:spLocks noGrp="1"/>
          </p:cNvSpPr>
          <p:nvPr>
            <p:ph type="title" idx="4294967295"/>
          </p:nvPr>
        </p:nvSpPr>
        <p:spPr>
          <a:xfrm>
            <a:off x="628650" y="659064"/>
            <a:ext cx="753468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cy-GB" sz="2800" b="0" i="0" u="none" strike="noStrike" kern="1200" cap="none" spc="0" normalizeH="0" baseline="0" noProof="0">
                <a:ln>
                  <a:noFill/>
                </a:ln>
                <a:solidFill>
                  <a:srgbClr val="EB5E57"/>
                </a:solidFill>
                <a:effectLst/>
                <a:uLnTx/>
                <a:uFillTx/>
                <a:latin typeface="Arial" charset="0"/>
                <a:ea typeface="+mn-ea"/>
                <a:cs typeface="+mn-cs"/>
              </a:rPr>
              <a:t>Mae ymagwedd sy’n seiliedig ar gryfderau:</a:t>
            </a:r>
            <a:endParaRPr kumimoji="0" lang="en-US" sz="2800" b="0" i="0" u="none" strike="noStrike" kern="1200" cap="none" spc="0" normalizeH="0" baseline="0" noProof="0" dirty="0">
              <a:ln>
                <a:noFill/>
              </a:ln>
              <a:solidFill>
                <a:srgbClr val="EB5E57"/>
              </a:solidFill>
              <a:effectLst/>
              <a:uLnTx/>
              <a:uFillTx/>
              <a:latin typeface="Arial" charset="0"/>
              <a:ea typeface="+mn-ea"/>
              <a:cs typeface="+mn-cs"/>
            </a:endParaRPr>
          </a:p>
        </p:txBody>
      </p:sp>
    </p:spTree>
    <p:extLst>
      <p:ext uri="{BB962C8B-B14F-4D97-AF65-F5344CB8AC3E}">
        <p14:creationId xmlns:p14="http://schemas.microsoft.com/office/powerpoint/2010/main" val="413449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752B7C-B603-31BF-900F-E736A9991895}"/>
              </a:ext>
            </a:extLst>
          </p:cNvPr>
          <p:cNvSpPr>
            <a:spLocks noGrp="1"/>
          </p:cNvSpPr>
          <p:nvPr>
            <p:ph type="body" sz="quarter" idx="11"/>
          </p:nvPr>
        </p:nvSpPr>
        <p:spPr>
          <a:xfrm>
            <a:off x="628650" y="1470959"/>
            <a:ext cx="7919002" cy="4029730"/>
          </a:xfrm>
        </p:spPr>
        <p:txBody>
          <a:bodyPr>
            <a:noAutofit/>
          </a:bodyPr>
          <a:lstStyle/>
          <a:p>
            <a:pPr>
              <a:lnSpc>
                <a:spcPct val="100000"/>
              </a:lnSpc>
              <a:spcBef>
                <a:spcPts val="0"/>
              </a:spcBef>
            </a:pPr>
            <a:r>
              <a:rPr lang="cy-GB"/>
              <a:t>yn canolbwyntio ar yr hyn sy'n bwysig i'r unigolyn</a:t>
            </a:r>
          </a:p>
          <a:p>
            <a:pPr>
              <a:lnSpc>
                <a:spcPct val="100000"/>
              </a:lnSpc>
              <a:spcBef>
                <a:spcPts val="0"/>
              </a:spcBef>
            </a:pPr>
            <a:endParaRPr lang="cy-GB"/>
          </a:p>
          <a:p>
            <a:pPr>
              <a:lnSpc>
                <a:spcPct val="100000"/>
              </a:lnSpc>
              <a:spcBef>
                <a:spcPts val="0"/>
              </a:spcBef>
            </a:pPr>
            <a:r>
              <a:rPr lang="cy-GB"/>
              <a:t>yn nodi cryfderau personol, teuluol a chymunedol – gan eu cysylltu</a:t>
            </a:r>
          </a:p>
          <a:p>
            <a:pPr>
              <a:lnSpc>
                <a:spcPct val="100000"/>
              </a:lnSpc>
              <a:spcBef>
                <a:spcPts val="0"/>
              </a:spcBef>
            </a:pPr>
            <a:endParaRPr lang="cy-GB"/>
          </a:p>
          <a:p>
            <a:pPr>
              <a:lnSpc>
                <a:spcPct val="100000"/>
              </a:lnSpc>
              <a:spcBef>
                <a:spcPts val="0"/>
              </a:spcBef>
            </a:pPr>
            <a:r>
              <a:rPr lang="cy-GB"/>
              <a:t>yn berthnasol i unrhyw leoliad, ymyriad, math neu lefel o angen.</a:t>
            </a:r>
            <a:endParaRPr lang="en-US" dirty="0"/>
          </a:p>
        </p:txBody>
      </p:sp>
      <p:pic>
        <p:nvPicPr>
          <p:cNvPr id="5" name="Picture 4">
            <a:extLst>
              <a:ext uri="{FF2B5EF4-FFF2-40B4-BE49-F238E27FC236}">
                <a16:creationId xmlns:a16="http://schemas.microsoft.com/office/drawing/2014/main" id="{8938379D-0E11-D262-6022-D4D3B111E73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10" name="Title 9">
            <a:extLst>
              <a:ext uri="{FF2B5EF4-FFF2-40B4-BE49-F238E27FC236}">
                <a16:creationId xmlns:a16="http://schemas.microsoft.com/office/drawing/2014/main" id="{D327A1C6-8704-4547-F6CF-4D5D3E456187}"/>
              </a:ext>
            </a:extLst>
          </p:cNvPr>
          <p:cNvSpPr txBox="1">
            <a:spLocks noGrp="1"/>
          </p:cNvSpPr>
          <p:nvPr>
            <p:ph type="title" idx="4294967295"/>
          </p:nvPr>
        </p:nvSpPr>
        <p:spPr>
          <a:xfrm>
            <a:off x="628650" y="645270"/>
            <a:ext cx="814240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cy-GB" sz="2800" b="0" i="0" u="none" strike="noStrike" kern="1200" cap="none" spc="0" normalizeH="0" baseline="0" noProof="0">
                <a:ln>
                  <a:noFill/>
                </a:ln>
                <a:solidFill>
                  <a:srgbClr val="EB5E57"/>
                </a:solidFill>
                <a:effectLst/>
                <a:uLnTx/>
                <a:uFillTx/>
                <a:latin typeface="Arial" charset="0"/>
                <a:ea typeface="+mn-ea"/>
                <a:cs typeface="+mn-cs"/>
              </a:rPr>
              <a:t>Mae ymagwedd sy’n seiliedig ar gryfderau:</a:t>
            </a:r>
            <a:endParaRPr kumimoji="0" lang="en-US" sz="2800" b="0" i="0" u="none" strike="noStrike" kern="1200" cap="none" spc="0" normalizeH="0" baseline="0" noProof="0" dirty="0">
              <a:ln>
                <a:noFill/>
              </a:ln>
              <a:solidFill>
                <a:srgbClr val="EB5E57"/>
              </a:solidFill>
              <a:effectLst/>
              <a:uLnTx/>
              <a:uFillTx/>
              <a:latin typeface="Arial" charset="0"/>
              <a:ea typeface="+mn-ea"/>
              <a:cs typeface="+mn-cs"/>
            </a:endParaRPr>
          </a:p>
        </p:txBody>
      </p:sp>
    </p:spTree>
    <p:extLst>
      <p:ext uri="{BB962C8B-B14F-4D97-AF65-F5344CB8AC3E}">
        <p14:creationId xmlns:p14="http://schemas.microsoft.com/office/powerpoint/2010/main" val="217237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7E3ADF38-5C41-D2C8-6E2A-1C6EC1A872E2}"/>
              </a:ext>
            </a:extLst>
          </p:cNvPr>
          <p:cNvSpPr/>
          <p:nvPr/>
        </p:nvSpPr>
        <p:spPr>
          <a:xfrm>
            <a:off x="994787" y="874207"/>
            <a:ext cx="7264958" cy="4180114"/>
          </a:xfrm>
          <a:prstGeom prst="wedgeRoundRectCallout">
            <a:avLst/>
          </a:prstGeom>
          <a:solidFill>
            <a:srgbClr val="EB5E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y-GB" sz="6000" kern="100">
                <a:effectLst/>
                <a:latin typeface="Calibri" panose="020F0502020204030204" pitchFamily="34" charset="0"/>
                <a:ea typeface="Calibri" panose="020F0502020204030204" pitchFamily="34" charset="0"/>
                <a:cs typeface="Times New Roman" panose="02020603050405020304" pitchFamily="18" charset="0"/>
              </a:rPr>
              <a:t>“Pan fyddwch yn edrych i’r drych,</a:t>
            </a:r>
          </a:p>
          <a:p>
            <a:pPr algn="ctr"/>
            <a:r>
              <a:rPr lang="cy-GB" sz="6000" kern="100">
                <a:effectLst/>
                <a:latin typeface="Calibri" panose="020F0502020204030204" pitchFamily="34" charset="0"/>
                <a:ea typeface="Calibri" panose="020F0502020204030204" pitchFamily="34" charset="0"/>
                <a:cs typeface="Times New Roman" panose="02020603050405020304" pitchFamily="18" charset="0"/>
              </a:rPr>
              <a:t>pwy ydych chi’n gweld?”</a:t>
            </a:r>
            <a:endParaRPr lang="en-GB" sz="6000"/>
          </a:p>
        </p:txBody>
      </p:sp>
      <p:sp>
        <p:nvSpPr>
          <p:cNvPr id="3" name="Title 2">
            <a:extLst>
              <a:ext uri="{FF2B5EF4-FFF2-40B4-BE49-F238E27FC236}">
                <a16:creationId xmlns:a16="http://schemas.microsoft.com/office/drawing/2014/main" id="{9F6EC5EB-3EDA-6340-13DE-49416344C286}"/>
              </a:ext>
              <a:ext uri="{C183D7F6-B498-43B3-948B-1728B52AA6E4}">
                <adec:decorative xmlns:adec="http://schemas.microsoft.com/office/drawing/2017/decorative" val="1"/>
              </a:ext>
            </a:extLst>
          </p:cNvPr>
          <p:cNvSpPr>
            <a:spLocks noGrp="1"/>
          </p:cNvSpPr>
          <p:nvPr>
            <p:ph type="title"/>
          </p:nvPr>
        </p:nvSpPr>
        <p:spPr>
          <a:xfrm>
            <a:off x="628650" y="-887078"/>
            <a:ext cx="7886700" cy="887078"/>
          </a:xfrm>
        </p:spPr>
        <p:txBody>
          <a:bodyPr vert="horz" wrap="square" lIns="91440" tIns="45720" rIns="91440" bIns="45720" numCol="1" anchor="b" anchorCtr="0" compatLnSpc="1">
            <a:prstTxWarp prst="textNoShape">
              <a:avLst/>
            </a:prstTxWarp>
          </a:bodyPr>
          <a:lstStyle/>
          <a:p>
            <a:r>
              <a:rPr lang="en-GB"/>
              <a:t> </a:t>
            </a:r>
          </a:p>
        </p:txBody>
      </p:sp>
    </p:spTree>
    <p:extLst>
      <p:ext uri="{BB962C8B-B14F-4D97-AF65-F5344CB8AC3E}">
        <p14:creationId xmlns:p14="http://schemas.microsoft.com/office/powerpoint/2010/main" val="131260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CD0E3942-C5C9-5915-BE85-3E050F9631A6}"/>
              </a:ext>
            </a:extLst>
          </p:cNvPr>
          <p:cNvSpPr/>
          <p:nvPr/>
        </p:nvSpPr>
        <p:spPr>
          <a:xfrm>
            <a:off x="994787" y="874207"/>
            <a:ext cx="7264958" cy="4180114"/>
          </a:xfrm>
          <a:prstGeom prst="wedgeRoundRectCallout">
            <a:avLst/>
          </a:prstGeom>
          <a:solidFill>
            <a:srgbClr val="EB5E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y-GB" sz="6000" kern="100">
                <a:effectLst/>
                <a:latin typeface="Calibri" panose="020F0502020204030204" pitchFamily="34" charset="0"/>
                <a:ea typeface="Calibri" panose="020F0502020204030204" pitchFamily="34" charset="0"/>
                <a:cs typeface="Times New Roman" panose="02020603050405020304" pitchFamily="18" charset="0"/>
              </a:rPr>
              <a:t>“Pan fyddwch yn edrych i’r drych,</a:t>
            </a:r>
          </a:p>
          <a:p>
            <a:pPr algn="ctr"/>
            <a:r>
              <a:rPr lang="cy-GB" sz="6000" kern="100">
                <a:effectLst/>
                <a:latin typeface="Calibri" panose="020F0502020204030204" pitchFamily="34" charset="0"/>
                <a:ea typeface="Calibri" panose="020F0502020204030204" pitchFamily="34" charset="0"/>
                <a:cs typeface="Times New Roman" panose="02020603050405020304" pitchFamily="18" charset="0"/>
              </a:rPr>
              <a:t>pwy ydych chi’n gweld?”</a:t>
            </a:r>
            <a:endParaRPr lang="en-GB" sz="6000"/>
          </a:p>
        </p:txBody>
      </p:sp>
      <p:sp>
        <p:nvSpPr>
          <p:cNvPr id="4" name="Title 3">
            <a:extLst>
              <a:ext uri="{FF2B5EF4-FFF2-40B4-BE49-F238E27FC236}">
                <a16:creationId xmlns:a16="http://schemas.microsoft.com/office/drawing/2014/main" id="{F8AC0850-9C05-900C-4D3D-EACEBD919A11}"/>
              </a:ext>
              <a:ext uri="{C183D7F6-B498-43B3-948B-1728B52AA6E4}">
                <adec:decorative xmlns:adec="http://schemas.microsoft.com/office/drawing/2017/decorative" val="1"/>
              </a:ext>
            </a:extLst>
          </p:cNvPr>
          <p:cNvSpPr>
            <a:spLocks noGrp="1"/>
          </p:cNvSpPr>
          <p:nvPr>
            <p:ph type="title"/>
          </p:nvPr>
        </p:nvSpPr>
        <p:spPr>
          <a:xfrm>
            <a:off x="628650" y="-887078"/>
            <a:ext cx="7886700" cy="887078"/>
          </a:xfrm>
        </p:spPr>
        <p:txBody>
          <a:bodyPr vert="horz" wrap="square" lIns="91440" tIns="45720" rIns="91440" bIns="45720" numCol="1" anchor="b" anchorCtr="0" compatLnSpc="1">
            <a:prstTxWarp prst="textNoShape">
              <a:avLst/>
            </a:prstTxWarp>
          </a:bodyPr>
          <a:lstStyle/>
          <a:p>
            <a:r>
              <a:rPr lang="en-GB"/>
              <a:t> </a:t>
            </a:r>
          </a:p>
        </p:txBody>
      </p:sp>
    </p:spTree>
    <p:extLst>
      <p:ext uri="{BB962C8B-B14F-4D97-AF65-F5344CB8AC3E}">
        <p14:creationId xmlns:p14="http://schemas.microsoft.com/office/powerpoint/2010/main" val="142009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3292-41AF-D979-EFDC-AB1EEB2C3FBE}"/>
              </a:ext>
            </a:extLst>
          </p:cNvPr>
          <p:cNvSpPr>
            <a:spLocks noGrp="1"/>
          </p:cNvSpPr>
          <p:nvPr>
            <p:ph type="title"/>
          </p:nvPr>
        </p:nvSpPr>
        <p:spPr>
          <a:xfrm>
            <a:off x="628650" y="365127"/>
            <a:ext cx="7879246" cy="1031283"/>
          </a:xfrm>
        </p:spPr>
        <p:txBody>
          <a:bodyPr>
            <a:noAutofit/>
          </a:bodyPr>
          <a:lstStyle/>
          <a:p>
            <a:r>
              <a:rPr lang="cy-GB" dirty="0"/>
              <a:t>Gweithgaredd</a:t>
            </a:r>
            <a:r>
              <a:rPr lang="cy-GB"/>
              <a:t>: gweithio </a:t>
            </a:r>
            <a:r>
              <a:rPr lang="cy-GB" dirty="0"/>
              <a:t>mewn ffordd sy'n seiliedig </a:t>
            </a:r>
            <a:r>
              <a:rPr lang="cy-GB"/>
              <a:t>ar gryfderau</a:t>
            </a:r>
            <a:endParaRPr lang="en-US" dirty="0"/>
          </a:p>
        </p:txBody>
      </p:sp>
      <p:sp>
        <p:nvSpPr>
          <p:cNvPr id="4" name="Text Placeholder 3">
            <a:extLst>
              <a:ext uri="{FF2B5EF4-FFF2-40B4-BE49-F238E27FC236}">
                <a16:creationId xmlns:a16="http://schemas.microsoft.com/office/drawing/2014/main" id="{1E500244-F936-97D0-5FF9-A36037723D76}"/>
              </a:ext>
            </a:extLst>
          </p:cNvPr>
          <p:cNvSpPr>
            <a:spLocks noGrp="1"/>
          </p:cNvSpPr>
          <p:nvPr>
            <p:ph type="body" sz="quarter" idx="11"/>
          </p:nvPr>
        </p:nvSpPr>
        <p:spPr>
          <a:xfrm>
            <a:off x="628650" y="1524001"/>
            <a:ext cx="7879246" cy="3976688"/>
          </a:xfrm>
        </p:spPr>
        <p:txBody>
          <a:bodyPr>
            <a:normAutofit/>
          </a:bodyPr>
          <a:lstStyle/>
          <a:p>
            <a:pPr marL="0" indent="0">
              <a:buNone/>
            </a:pPr>
            <a:r>
              <a:rPr lang="cy-GB"/>
              <a:t>Sut </a:t>
            </a:r>
            <a:r>
              <a:rPr lang="cy-GB" dirty="0"/>
              <a:t>mae’ch sefydliad yn gweithio mewn ffordd sy’n seiliedig ar gryfderau:</a:t>
            </a:r>
          </a:p>
          <a:p>
            <a:r>
              <a:rPr lang="cy-GB"/>
              <a:t>yn </a:t>
            </a:r>
            <a:r>
              <a:rPr lang="cy-GB" dirty="0"/>
              <a:t>y ffordd rydych </a:t>
            </a:r>
            <a:r>
              <a:rPr lang="cy-GB"/>
              <a:t>chi'n arwain?</a:t>
            </a:r>
            <a:endParaRPr lang="cy-GB" dirty="0"/>
          </a:p>
          <a:p>
            <a:r>
              <a:rPr lang="cy-GB" dirty="0"/>
              <a:t>y</a:t>
            </a:r>
            <a:r>
              <a:rPr lang="cy-GB"/>
              <a:t>n </a:t>
            </a:r>
            <a:r>
              <a:rPr lang="cy-GB" dirty="0"/>
              <a:t>y ffordd y mae staff </a:t>
            </a:r>
            <a:r>
              <a:rPr lang="cy-GB"/>
              <a:t>yn gweithio?</a:t>
            </a:r>
            <a:endParaRPr lang="cy-GB" dirty="0"/>
          </a:p>
          <a:p>
            <a:r>
              <a:rPr lang="cy-GB" dirty="0"/>
              <a:t>y</a:t>
            </a:r>
            <a:r>
              <a:rPr lang="cy-GB"/>
              <a:t> </a:t>
            </a:r>
            <a:r>
              <a:rPr lang="cy-GB" dirty="0"/>
              <a:t>ffordd y caiff anghenion unigolion eu diwallu a’r canlyniadau </a:t>
            </a:r>
            <a:r>
              <a:rPr lang="cy-GB"/>
              <a:t>a gyflawnir?</a:t>
            </a:r>
            <a:endParaRPr lang="en-US" dirty="0"/>
          </a:p>
        </p:txBody>
      </p:sp>
      <p:pic>
        <p:nvPicPr>
          <p:cNvPr id="6" name="Picture 5">
            <a:extLst>
              <a:ext uri="{FF2B5EF4-FFF2-40B4-BE49-F238E27FC236}">
                <a16:creationId xmlns:a16="http://schemas.microsoft.com/office/drawing/2014/main" id="{CD183E76-99F2-0117-7F93-4DAFDDBA1BD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241116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952350-D594-F844-3DCA-339A141FFD2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11" name="Title 10">
            <a:extLst>
              <a:ext uri="{FF2B5EF4-FFF2-40B4-BE49-F238E27FC236}">
                <a16:creationId xmlns:a16="http://schemas.microsoft.com/office/drawing/2014/main" id="{41B9AEFA-CA20-F432-FEB1-FBDC46851973}"/>
              </a:ext>
            </a:extLst>
          </p:cNvPr>
          <p:cNvSpPr txBox="1">
            <a:spLocks noGrp="1"/>
          </p:cNvSpPr>
          <p:nvPr>
            <p:ph type="title" idx="4294967295"/>
          </p:nvPr>
        </p:nvSpPr>
        <p:spPr>
          <a:xfrm>
            <a:off x="679458" y="447579"/>
            <a:ext cx="753689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cy-GB" sz="2800" b="0" i="0" u="none" strike="noStrike" kern="1200" cap="none" spc="0" normalizeH="0" baseline="0" noProof="0">
                <a:ln>
                  <a:noFill/>
                </a:ln>
                <a:solidFill>
                  <a:srgbClr val="EB5E57"/>
                </a:solidFill>
                <a:effectLst/>
                <a:uLnTx/>
                <a:uFillTx/>
                <a:latin typeface="Arial" charset="0"/>
                <a:ea typeface="+mn-ea"/>
                <a:cs typeface="+mn-cs"/>
              </a:rPr>
              <a:t>Mae ymagwedd sy’n seiliedig ar gryfderau…</a:t>
            </a:r>
            <a:endParaRPr kumimoji="0" lang="en-US" sz="2800" b="0" i="0" u="none" strike="noStrike" kern="1200" cap="none" spc="0" normalizeH="0" baseline="0" noProof="0" dirty="0">
              <a:ln>
                <a:noFill/>
              </a:ln>
              <a:solidFill>
                <a:srgbClr val="EB5E57"/>
              </a:solidFill>
              <a:effectLst/>
              <a:uLnTx/>
              <a:uFillTx/>
              <a:latin typeface="Arial" charset="0"/>
              <a:ea typeface="+mn-ea"/>
              <a:cs typeface="+mn-cs"/>
            </a:endParaRPr>
          </a:p>
        </p:txBody>
      </p:sp>
      <p:sp>
        <p:nvSpPr>
          <p:cNvPr id="12" name="Speech Bubble: Rectangle 7">
            <a:extLst>
              <a:ext uri="{FF2B5EF4-FFF2-40B4-BE49-F238E27FC236}">
                <a16:creationId xmlns:a16="http://schemas.microsoft.com/office/drawing/2014/main" id="{972D1BAF-EB2E-30D3-169A-9D41FC4379F2}"/>
              </a:ext>
            </a:extLst>
          </p:cNvPr>
          <p:cNvSpPr>
            <a:spLocks noGrp="1"/>
          </p:cNvSpPr>
          <p:nvPr>
            <p:ph type="body" sz="quarter" idx="11"/>
          </p:nvPr>
        </p:nvSpPr>
        <p:spPr>
          <a:xfrm>
            <a:off x="2517035" y="1287095"/>
            <a:ext cx="3277591" cy="2542784"/>
          </a:xfrm>
          <a:prstGeom prst="wedgeRectCallou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cy-GB" sz="2000" dirty="0">
                <a:solidFill>
                  <a:schemeClr val="tx1"/>
                </a:solidFill>
              </a:rPr>
              <a:t>yn archwilio, mewn ffordd gydweithredol, gryfderau, galluoedd yr unigolyn a’i amgylchiadau yn hytrach na gwneud y diffyg yn ffocws i’r ymyriad…</a:t>
            </a:r>
            <a:endParaRPr lang="en-GB" sz="2000" dirty="0">
              <a:solidFill>
                <a:schemeClr val="tx1"/>
              </a:solidFill>
              <a:latin typeface="Arial" panose="020B0604020202020204" pitchFamily="34" charset="0"/>
              <a:cs typeface="Arial" panose="020B0604020202020204" pitchFamily="34" charset="0"/>
            </a:endParaRPr>
          </a:p>
        </p:txBody>
      </p:sp>
      <p:sp>
        <p:nvSpPr>
          <p:cNvPr id="13" name="Speech Bubble: Rectangle 10">
            <a:extLst>
              <a:ext uri="{FF2B5EF4-FFF2-40B4-BE49-F238E27FC236}">
                <a16:creationId xmlns:a16="http://schemas.microsoft.com/office/drawing/2014/main" id="{5548AC1A-9C40-07C8-29FF-8F6679101F34}"/>
              </a:ext>
            </a:extLst>
          </p:cNvPr>
          <p:cNvSpPr/>
          <p:nvPr/>
        </p:nvSpPr>
        <p:spPr>
          <a:xfrm>
            <a:off x="2517035" y="4391105"/>
            <a:ext cx="3277591" cy="1434929"/>
          </a:xfrm>
          <a:prstGeom prst="wedgeRectCallout">
            <a:avLst>
              <a:gd name="adj1" fmla="val 30900"/>
              <a:gd name="adj2" fmla="val -78336"/>
            </a:avLst>
          </a:prstGeom>
          <a:solidFill>
            <a:srgbClr val="C8D6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000" dirty="0">
                <a:solidFill>
                  <a:schemeClr val="tx1"/>
                </a:solidFill>
              </a:rPr>
              <a:t>…nid yw'n ymwneud â threfnu gwasanaethau</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799605"/>
      </p:ext>
    </p:extLst>
  </p:cSld>
  <p:clrMapOvr>
    <a:masterClrMapping/>
  </p:clrMapOvr>
</p:sld>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785CD398DF6D4A95229CFE34196D68" ma:contentTypeVersion="4" ma:contentTypeDescription="Create a new document." ma:contentTypeScope="" ma:versionID="078508fa02e4b9c70b5798937dfd800c">
  <xsd:schema xmlns:xsd="http://www.w3.org/2001/XMLSchema" xmlns:xs="http://www.w3.org/2001/XMLSchema" xmlns:p="http://schemas.microsoft.com/office/2006/metadata/properties" xmlns:ns3="6573c7cb-c389-4e3e-ad3a-d71029d3e8b6" targetNamespace="http://schemas.microsoft.com/office/2006/metadata/properties" ma:root="true" ma:fieldsID="484883a65f378fca3d019fdabd684925" ns3:_="">
    <xsd:import namespace="6573c7cb-c389-4e3e-ad3a-d71029d3e8b6"/>
    <xsd:element name="properties">
      <xsd:complexType>
        <xsd:sequence>
          <xsd:element name="documentManagement">
            <xsd:complexType>
              <xsd:all>
                <xsd:element ref="ns3:Date1" minOccurs="0"/>
                <xsd:element ref="ns3:RKYVDocumentType" minOccurs="0"/>
                <xsd:element ref="ns3:RKYV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3c7cb-c389-4e3e-ad3a-d71029d3e8b6" elementFormDefault="qualified">
    <xsd:import namespace="http://schemas.microsoft.com/office/2006/documentManagement/types"/>
    <xsd:import namespace="http://schemas.microsoft.com/office/infopath/2007/PartnerControls"/>
    <xsd:element name="Date1" ma:index="8" nillable="true" ma:displayName="Date" ma:format="DateOnly" ma:internalName="Date1">
      <xsd:simpleType>
        <xsd:restriction base="dms:DateTime"/>
      </xsd:simpleType>
    </xsd:element>
    <xsd:element name="RKYVDocumentType" ma:index="9" nillable="true" ma:displayName="RKYVDocumentType" ma:format="Dropdown" ma:internalName="RKYVDocumentType0">
      <xsd:simpleType>
        <xsd:restriction base="dms:Choice">
          <xsd:enumeration value="ADVERT"/>
          <xsd:enumeration value="AGENDA"/>
          <xsd:enumeration value="APPENDIX"/>
          <xsd:enumeration value="ARTICLE"/>
          <xsd:enumeration value="BRIEFING"/>
          <xsd:enumeration value="CONSULTATIONS"/>
          <xsd:enumeration value="CONTRACT"/>
          <xsd:enumeration value="COVER PAGE"/>
          <xsd:enumeration value="DATA"/>
          <xsd:enumeration value="EVALUATION"/>
          <xsd:enumeration value="FORM"/>
          <xsd:enumeration value="IMAGE"/>
          <xsd:enumeration value="INVOICE"/>
          <xsd:enumeration value="JOB DESCRIPTION"/>
          <xsd:enumeration value="LEGAL"/>
          <xsd:enumeration value="LETTER"/>
          <xsd:enumeration value="LIST"/>
          <xsd:enumeration value="MAP"/>
          <xsd:enumeration value="MINUTES"/>
          <xsd:enumeration value="NOTES"/>
          <xsd:enumeration value="PAPER"/>
          <xsd:enumeration value="PLAN"/>
          <xsd:enumeration value="POLICY"/>
          <xsd:enumeration value="PRESENTATION"/>
          <xsd:enumeration value="PROCEDURES"/>
          <xsd:enumeration value="PUBLICATION"/>
          <xsd:enumeration value="QUESTIONNAIRE"/>
          <xsd:enumeration value="REPORT"/>
          <xsd:enumeration value="SPECIFICATIONS"/>
          <xsd:enumeration value="TABLE"/>
          <xsd:enumeration value="TIMESHEETS"/>
          <xsd:enumeration value="UNIT"/>
          <xsd:enumeration value="WEB CONTENT"/>
        </xsd:restriction>
      </xsd:simpleType>
    </xsd:element>
    <xsd:element name="RKYVDocId" ma:index="10" nillable="true" ma:displayName="RKYVDocId" ma:decimals="0" ma:internalName="RKYVDocId0"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1 xmlns="6573c7cb-c389-4e3e-ad3a-d71029d3e8b6">2017-05-04T23:00:00+00:00</Date1>
    <RKYVDocId xmlns="6573c7cb-c389-4e3e-ad3a-d71029d3e8b6" xsi:nil="true"/>
    <RKYVDocumentType xmlns="6573c7cb-c389-4e3e-ad3a-d71029d3e8b6">PRESENTATION</RKYVDocumentType>
  </documentManagement>
</p:properties>
</file>

<file path=customXml/item3.xml><?xml version="1.0" encoding="utf-8"?>
<?mso-contentType ?>
<SharedContentType xmlns="Microsoft.SharePoint.Taxonomy.ContentTypeSync" SourceId="fba6e5ba-63f2-4f84-a23c-f956aeeded1b"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1E1DD-C60A-4EB8-B04F-018750C4A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3c7cb-c389-4e3e-ad3a-d71029d3e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83B67B-82A5-409B-A6CF-09C60A007470}">
  <ds:schemaRef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purl.org/dc/terms/"/>
    <ds:schemaRef ds:uri="6573c7cb-c389-4e3e-ad3a-d71029d3e8b6"/>
    <ds:schemaRef ds:uri="http://www.w3.org/XML/1998/namespace"/>
  </ds:schemaRefs>
</ds:datastoreItem>
</file>

<file path=customXml/itemProps3.xml><?xml version="1.0" encoding="utf-8"?>
<ds:datastoreItem xmlns:ds="http://schemas.openxmlformats.org/officeDocument/2006/customXml" ds:itemID="{B62DF06D-5987-4634-A05A-406E8ACF91A6}">
  <ds:schemaRefs>
    <ds:schemaRef ds:uri="Microsoft.SharePoint.Taxonomy.ContentTypeSync"/>
  </ds:schemaRefs>
</ds:datastoreItem>
</file>

<file path=customXml/itemProps4.xml><?xml version="1.0" encoding="utf-8"?>
<ds:datastoreItem xmlns:ds="http://schemas.openxmlformats.org/officeDocument/2006/customXml" ds:itemID="{B322D11E-5F16-4933-AB1C-DAAFE3024F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6507</TotalTime>
  <Words>8917</Words>
  <Application>Microsoft Office PowerPoint</Application>
  <PresentationFormat>On-screen Show (4:3)</PresentationFormat>
  <Paragraphs>350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ITC Avant Garde Gothic Medium</vt:lpstr>
      <vt:lpstr>SCW Slide Templates Bilingual0417 (2)</vt:lpstr>
      <vt:lpstr>Arwain ansawdd fel Unigolyn Cyfrifol</vt:lpstr>
      <vt:lpstr>Rhan 2</vt:lpstr>
      <vt:lpstr>Gweithio gyda phobl mewn ffordd sy'n seiliedig ar gryfderau</vt:lpstr>
      <vt:lpstr>Mae ymagwedd sy’n seiliedig ar gryfderau:</vt:lpstr>
      <vt:lpstr>Mae ymagwedd sy’n seiliedig ar gryfderau:</vt:lpstr>
      <vt:lpstr> </vt:lpstr>
      <vt:lpstr> </vt:lpstr>
      <vt:lpstr>Gweithgaredd: gweithio mewn ffordd sy'n seiliedig ar gryfderau</vt:lpstr>
      <vt:lpstr>Mae ymagwedd sy’n seiliedig ar gryfderau…</vt:lpstr>
      <vt:lpstr>Adnabod cryfderau rhywun </vt:lpstr>
      <vt:lpstr>Gweithgaredd: faint o gryfder sydd gan unigolion?  </vt:lpstr>
      <vt:lpstr>Nodweddion allweddol dull seiliedig ar gryfderau</vt:lpstr>
      <vt:lpstr>Arweinyddiaeth dosturiol</vt:lpstr>
      <vt:lpstr>Arwain ansawdd gyda thosturi</vt:lpstr>
      <vt:lpstr>Arweinyddiaeth dosturiol ar waith</vt:lpstr>
      <vt:lpstr>Beth yw ansawdd?</vt:lpstr>
      <vt:lpstr>Beth yw nodweddion ansawdd yn eich sefydliad?</vt:lpstr>
      <vt:lpstr>Ansawdd mewn lleoliad rheoledig</vt:lpstr>
      <vt:lpstr>Adolygiadau ansawdd gofal </vt:lpstr>
      <vt:lpstr>Safonau ansawdd</vt:lpstr>
      <vt:lpstr>Datganiad cydymffurfio (Ffurflen Flynyddol)</vt:lpstr>
      <vt:lpstr>Gweithgaredd: datblygu eich safonau ansawdd (drwy lens yr unigolyn)</vt:lpstr>
      <vt:lpstr>Gweithgaredd: yr edefyn ansawdd</vt:lpstr>
      <vt:lpstr>Crynodeb</vt:lpstr>
      <vt:lpstr>Negeseuon allweddol</vt:lpstr>
      <vt:lpstr>Stopio, cychwyn, parhau</vt:lpstr>
      <vt:lpstr>Diolch</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Meg Kenward</cp:lastModifiedBy>
  <cp:revision>205</cp:revision>
  <cp:lastPrinted>2023-02-10T09:17:27Z</cp:lastPrinted>
  <dcterms:created xsi:type="dcterms:W3CDTF">2017-04-11T14:08:19Z</dcterms:created>
  <dcterms:modified xsi:type="dcterms:W3CDTF">2024-06-07T20:13:23Z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0x0101008F785CD398DF6D4A95229CFE34196D68</vt:lpwstr>
  </property>
  <property fmtid="{D5CDD505-2E9C-101B-9397-08002B2CF9AE}" pid="3" name="IsMyDocuments">
    <vt:bool>true</vt:bool>
  </property>
  <property fmtid="{D5CDD505-2E9C-101B-9397-08002B2CF9AE}" pid="4" name="MSIP_Label_d3f1612d-fb9f-4910-9745-3218a93e4acc_Enabled">
    <vt:lpwstr>true</vt:lpwstr>
  </property>
  <property fmtid="{D5CDD505-2E9C-101B-9397-08002B2CF9AE}" pid="5" name="MSIP_Label_d3f1612d-fb9f-4910-9745-3218a93e4acc_SetDate">
    <vt:lpwstr>2024-04-18T14:09:21Z</vt:lpwstr>
  </property>
  <property fmtid="{D5CDD505-2E9C-101B-9397-08002B2CF9AE}" pid="6" name="MSIP_Label_d3f1612d-fb9f-4910-9745-3218a93e4acc_Method">
    <vt:lpwstr>Standard</vt:lpwstr>
  </property>
  <property fmtid="{D5CDD505-2E9C-101B-9397-08002B2CF9AE}" pid="7" name="MSIP_Label_d3f1612d-fb9f-4910-9745-3218a93e4acc_Name">
    <vt:lpwstr>defa4170-0d19-0005-0004-bc88714345d2</vt:lpwstr>
  </property>
  <property fmtid="{D5CDD505-2E9C-101B-9397-08002B2CF9AE}" pid="8" name="MSIP_Label_d3f1612d-fb9f-4910-9745-3218a93e4acc_SiteId">
    <vt:lpwstr>4bc2de22-9b97-4eb6-8e88-2254190748e2</vt:lpwstr>
  </property>
  <property fmtid="{D5CDD505-2E9C-101B-9397-08002B2CF9AE}" pid="9" name="MSIP_Label_d3f1612d-fb9f-4910-9745-3218a93e4acc_ActionId">
    <vt:lpwstr>b23d944e-92ad-485c-a9ce-3893b0f95f53</vt:lpwstr>
  </property>
  <property fmtid="{D5CDD505-2E9C-101B-9397-08002B2CF9AE}" pid="10" name="MSIP_Label_d3f1612d-fb9f-4910-9745-3218a93e4acc_ContentBits">
    <vt:lpwstr>0</vt:lpwstr>
  </property>
</Properties>
</file>