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itchard" userId="1a7803da-a9c2-41fc-8157-527eb4512773" providerId="ADAL" clId="{ADBDE174-DEFC-4555-9DD7-718759A2447C}"/>
    <pc:docChg chg="undo custSel modSld">
      <pc:chgData name="Emma Pritchard" userId="1a7803da-a9c2-41fc-8157-527eb4512773" providerId="ADAL" clId="{ADBDE174-DEFC-4555-9DD7-718759A2447C}" dt="2024-11-22T14:34:10.732" v="57" actId="20577"/>
      <pc:docMkLst>
        <pc:docMk/>
      </pc:docMkLst>
      <pc:sldChg chg="modSp mod">
        <pc:chgData name="Emma Pritchard" userId="1a7803da-a9c2-41fc-8157-527eb4512773" providerId="ADAL" clId="{ADBDE174-DEFC-4555-9DD7-718759A2447C}" dt="2024-11-22T14:34:10.732" v="57" actId="20577"/>
        <pc:sldMkLst>
          <pc:docMk/>
          <pc:sldMk cId="24713666" sldId="256"/>
        </pc:sldMkLst>
        <pc:spChg chg="mod">
          <ac:chgData name="Emma Pritchard" userId="1a7803da-a9c2-41fc-8157-527eb4512773" providerId="ADAL" clId="{ADBDE174-DEFC-4555-9DD7-718759A2447C}" dt="2024-11-22T14:34:02.183" v="48" actId="20577"/>
          <ac:spMkLst>
            <pc:docMk/>
            <pc:sldMk cId="24713666" sldId="256"/>
            <ac:spMk id="8" creationId="{75B6F2C9-C5EB-E0AB-622F-DA717D0825AA}"/>
          </ac:spMkLst>
        </pc:spChg>
        <pc:spChg chg="mod">
          <ac:chgData name="Emma Pritchard" userId="1a7803da-a9c2-41fc-8157-527eb4512773" providerId="ADAL" clId="{ADBDE174-DEFC-4555-9DD7-718759A2447C}" dt="2024-11-22T14:34:10.732" v="57" actId="20577"/>
          <ac:spMkLst>
            <pc:docMk/>
            <pc:sldMk cId="24713666" sldId="256"/>
            <ac:spMk id="9" creationId="{E3F2F50E-4B65-11F6-37D2-0B49C2EABC42}"/>
          </ac:spMkLst>
        </pc:spChg>
        <pc:graphicFrameChg chg="modGraphic">
          <ac:chgData name="Emma Pritchard" userId="1a7803da-a9c2-41fc-8157-527eb4512773" providerId="ADAL" clId="{ADBDE174-DEFC-4555-9DD7-718759A2447C}" dt="2024-11-22T14:33:53.473" v="42" actId="6549"/>
          <ac:graphicFrameMkLst>
            <pc:docMk/>
            <pc:sldMk cId="24713666" sldId="256"/>
            <ac:graphicFrameMk id="6" creationId="{AC185AC3-A9EF-51EE-D770-6B2BF28613FF}"/>
          </ac:graphicFrameMkLst>
        </pc:graphicFrameChg>
        <pc:picChg chg="mod">
          <ac:chgData name="Emma Pritchard" userId="1a7803da-a9c2-41fc-8157-527eb4512773" providerId="ADAL" clId="{ADBDE174-DEFC-4555-9DD7-718759A2447C}" dt="2024-11-22T14:32:50.825" v="8" actId="1076"/>
          <ac:picMkLst>
            <pc:docMk/>
            <pc:sldMk cId="24713666" sldId="256"/>
            <ac:picMk id="5" creationId="{18FF9693-796E-2CCF-46CF-0D5ABBA63B3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1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88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02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37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744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09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8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0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217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931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97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F05920-AE8D-48BC-A3E3-8E3831444EB8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913A2D-C7C9-45A6-B20A-FDC5B43E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164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FF9693-796E-2CCF-46CF-0D5ABBA63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C185AC3-A9EF-51EE-D770-6B2BF28613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348025"/>
              </p:ext>
            </p:extLst>
          </p:nvPr>
        </p:nvGraphicFramePr>
        <p:xfrm>
          <a:off x="107564" y="2717800"/>
          <a:ext cx="6542156" cy="20672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6516">
                  <a:extLst>
                    <a:ext uri="{9D8B030D-6E8A-4147-A177-3AD203B41FA5}">
                      <a16:colId xmlns:a16="http://schemas.microsoft.com/office/drawing/2014/main" val="3550186925"/>
                    </a:ext>
                  </a:extLst>
                </a:gridCol>
                <a:gridCol w="4485640">
                  <a:extLst>
                    <a:ext uri="{9D8B030D-6E8A-4147-A177-3AD203B41FA5}">
                      <a16:colId xmlns:a16="http://schemas.microsoft.com/office/drawing/2014/main" val="3882653798"/>
                    </a:ext>
                  </a:extLst>
                </a:gridCol>
              </a:tblGrid>
              <a:tr h="314009">
                <a:tc>
                  <a:txBody>
                    <a:bodyPr/>
                    <a:lstStyle/>
                    <a:p>
                      <a:r>
                        <a:rPr lang="en-GB" sz="1200" dirty="0" err="1"/>
                        <a:t>Dyfarnwyd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i</a:t>
                      </a:r>
                      <a:endParaRPr lang="en-GB" sz="12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6640468"/>
                  </a:ext>
                </a:extLst>
              </a:tr>
              <a:tr h="314009">
                <a:tc>
                  <a:txBody>
                    <a:bodyPr/>
                    <a:lstStyle/>
                    <a:p>
                      <a:r>
                        <a:rPr lang="en-GB" sz="1200" dirty="0" err="1"/>
                        <a:t>Teitl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swydd</a:t>
                      </a:r>
                      <a:endParaRPr lang="en-GB" sz="12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4099077"/>
                  </a:ext>
                </a:extLst>
              </a:tr>
              <a:tr h="314009">
                <a:tc>
                  <a:txBody>
                    <a:bodyPr/>
                    <a:lstStyle/>
                    <a:p>
                      <a:r>
                        <a:rPr lang="en-GB" sz="1200" dirty="0" err="1"/>
                        <a:t>Dyddiad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dechrau</a:t>
                      </a:r>
                      <a:endParaRPr lang="en-GB" sz="12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57587083"/>
                  </a:ext>
                </a:extLst>
              </a:tr>
              <a:tr h="497181">
                <a:tc>
                  <a:txBody>
                    <a:bodyPr/>
                    <a:lstStyle/>
                    <a:p>
                      <a:r>
                        <a:rPr lang="es-ES" sz="1200" dirty="0" err="1"/>
                        <a:t>Enw</a:t>
                      </a:r>
                      <a:r>
                        <a:rPr lang="es-ES" sz="1200" dirty="0"/>
                        <a:t> a </a:t>
                      </a:r>
                      <a:r>
                        <a:rPr lang="es-ES" sz="1200" dirty="0" err="1"/>
                        <a:t>chyfeiriad</a:t>
                      </a:r>
                      <a:r>
                        <a:rPr lang="es-ES" sz="1200" dirty="0"/>
                        <a:t> y </a:t>
                      </a:r>
                      <a:r>
                        <a:rPr lang="es-ES" sz="1200" dirty="0" err="1"/>
                        <a:t>sefydliad</a:t>
                      </a:r>
                      <a:endParaRPr lang="en-GB" sz="12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55631272"/>
                  </a:ext>
                </a:extLst>
              </a:tr>
              <a:tr h="314009">
                <a:tc>
                  <a:txBody>
                    <a:bodyPr/>
                    <a:lstStyle/>
                    <a:p>
                      <a:r>
                        <a:rPr lang="en-GB" sz="1200" dirty="0"/>
                        <a:t>Person(au) a </a:t>
                      </a:r>
                      <a:r>
                        <a:rPr lang="en-GB" sz="1200" dirty="0" err="1"/>
                        <a:t>enwebwyd</a:t>
                      </a:r>
                      <a:endParaRPr lang="en-GB" sz="12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27856378"/>
                  </a:ext>
                </a:extLst>
              </a:tr>
              <a:tr h="314009">
                <a:tc>
                  <a:txBody>
                    <a:bodyPr/>
                    <a:lstStyle/>
                    <a:p>
                      <a:r>
                        <a:rPr lang="en-GB" sz="1200" dirty="0" err="1"/>
                        <a:t>Dyddiad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cwblhau'r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portffolio</a:t>
                      </a:r>
                      <a:endParaRPr lang="en-GB" sz="12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rgbClr val="16AD85">
                            <a:tint val="66000"/>
                            <a:satMod val="160000"/>
                          </a:srgbClr>
                        </a:gs>
                        <a:gs pos="50000">
                          <a:srgbClr val="16AD85">
                            <a:tint val="44500"/>
                            <a:satMod val="160000"/>
                          </a:srgbClr>
                        </a:gs>
                        <a:gs pos="100000">
                          <a:srgbClr val="16AD85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71631021"/>
                  </a:ext>
                </a:extLst>
              </a:tr>
            </a:tbl>
          </a:graphicData>
        </a:graphic>
      </p:graphicFrame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5B6F2C9-C5EB-E0AB-622F-DA717D0825AA}"/>
              </a:ext>
            </a:extLst>
          </p:cNvPr>
          <p:cNvSpPr txBox="1">
            <a:spLocks/>
          </p:cNvSpPr>
          <p:nvPr/>
        </p:nvSpPr>
        <p:spPr bwMode="auto">
          <a:xfrm>
            <a:off x="107564" y="4945048"/>
            <a:ext cx="8187441" cy="1912952"/>
          </a:xfrm>
          <a:prstGeom prst="rect">
            <a:avLst/>
          </a:prstGeom>
          <a:gradFill flip="none" rotWithShape="1">
            <a:gsLst>
              <a:gs pos="0">
                <a:srgbClr val="16AD85">
                  <a:tint val="66000"/>
                  <a:satMod val="160000"/>
                </a:srgbClr>
              </a:gs>
              <a:gs pos="50000">
                <a:srgbClr val="16AD85">
                  <a:tint val="44500"/>
                  <a:satMod val="160000"/>
                </a:srgbClr>
              </a:gs>
              <a:gs pos="100000">
                <a:srgbClr val="16AD85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rgbClr val="37394C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37394C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rgbClr val="37394C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37394C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37394C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cy-GB" altLang="x-none" sz="1200" b="1" dirty="0">
                <a:solidFill>
                  <a:schemeClr val="tx1"/>
                </a:solidFill>
              </a:rPr>
              <a:t>Rheolwr:
</a:t>
            </a:r>
            <a:r>
              <a:rPr lang="cy-GB" altLang="x-none" sz="1200" dirty="0">
                <a:solidFill>
                  <a:schemeClr val="tx1"/>
                </a:solidFill>
              </a:rPr>
              <a:t>Rwy’n cadarnhau fy mod cwblhau’n llwyddiannus y Fframwaith sefydlu Cymru gyfan ar gyfer rheolwyr blynyddoedd cynnar a gofal plant sy'n berthnasol i fy rôl.
Llofnodwyd (rheolwr) .......................................................	Dyddiad:....................... </a:t>
            </a:r>
          </a:p>
          <a:p>
            <a:pPr defTabSz="914400"/>
            <a:r>
              <a:rPr lang="cy-GB" altLang="x-none" sz="1200" b="1" dirty="0">
                <a:solidFill>
                  <a:schemeClr val="tx1"/>
                </a:solidFill>
              </a:rPr>
              <a:t>Person(</a:t>
            </a:r>
            <a:r>
              <a:rPr lang="cy-GB" altLang="x-none" sz="1200" b="1" dirty="0" err="1">
                <a:solidFill>
                  <a:schemeClr val="tx1"/>
                </a:solidFill>
              </a:rPr>
              <a:t>au</a:t>
            </a:r>
            <a:r>
              <a:rPr lang="cy-GB" altLang="x-none" sz="1200" b="1" dirty="0">
                <a:solidFill>
                  <a:schemeClr val="tx1"/>
                </a:solidFill>
              </a:rPr>
              <a:t>) a enwebwyd:</a:t>
            </a:r>
          </a:p>
          <a:p>
            <a:pPr defTabSz="914400"/>
            <a:r>
              <a:rPr lang="cy-GB" altLang="x-none" sz="1200" dirty="0">
                <a:solidFill>
                  <a:schemeClr val="tx1"/>
                </a:solidFill>
              </a:rPr>
              <a:t>Rwy’n cadarnhau bod ...................................... wedi cwblhau’n llwyddiannus y Fframwaith sefydlu Cymru gyfan ar gyfer rheolwyr blynyddoedd cynnar a gofal plant sy'n berthnasol i'w rôl. 
Llofnodwyd (Person(</a:t>
            </a:r>
            <a:r>
              <a:rPr lang="cy-GB" altLang="x-none" sz="1200" dirty="0" err="1">
                <a:solidFill>
                  <a:schemeClr val="tx1"/>
                </a:solidFill>
              </a:rPr>
              <a:t>au</a:t>
            </a:r>
            <a:r>
              <a:rPr lang="cy-GB" altLang="x-none" sz="1200" dirty="0">
                <a:solidFill>
                  <a:schemeClr val="tx1"/>
                </a:solidFill>
              </a:rPr>
              <a:t>) a enwebwyd) ....................................     	Dyddiad:.......................</a:t>
            </a:r>
          </a:p>
          <a:p>
            <a:pPr defTabSz="914400"/>
            <a:endParaRPr lang="cy-GB" altLang="x-none" sz="1200" dirty="0">
              <a:solidFill>
                <a:schemeClr val="tx1"/>
              </a:solidFill>
            </a:endParaRPr>
          </a:p>
          <a:p>
            <a:pPr defTabSz="914400"/>
            <a:endParaRPr lang="cy-GB" altLang="x-none" sz="1200" dirty="0">
              <a:solidFill>
                <a:schemeClr val="tx1"/>
              </a:solidFill>
            </a:endParaRPr>
          </a:p>
          <a:p>
            <a:pPr defTabSz="914400"/>
            <a:endParaRPr lang="cy-GB" altLang="x-none" sz="1200" dirty="0">
              <a:solidFill>
                <a:schemeClr val="tx1"/>
              </a:solidFill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E3F2F50E-4B65-11F6-37D2-0B49C2EABC42}"/>
              </a:ext>
            </a:extLst>
          </p:cNvPr>
          <p:cNvSpPr txBox="1">
            <a:spLocks/>
          </p:cNvSpPr>
          <p:nvPr/>
        </p:nvSpPr>
        <p:spPr>
          <a:xfrm>
            <a:off x="107564" y="1254761"/>
            <a:ext cx="8952511" cy="13414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y-GB" altLang="x-non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Tystysgrif cwblhau’n llwyddiannus
Fframwaith sefydlu Cymru gyfan </a:t>
            </a:r>
            <a:r>
              <a:rPr lang="cy-GB" altLang="x-none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 gyfer </a:t>
            </a:r>
            <a:r>
              <a:rPr lang="cy-GB" altLang="x-non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
rheolwyr blynyddoedd cynnar a gofal plant</a:t>
            </a:r>
          </a:p>
        </p:txBody>
      </p:sp>
    </p:spTree>
    <p:extLst>
      <p:ext uri="{BB962C8B-B14F-4D97-AF65-F5344CB8AC3E}">
        <p14:creationId xmlns:p14="http://schemas.microsoft.com/office/powerpoint/2010/main" val="24713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AEB7F79BDD96439CC29AF16258DB4F" ma:contentTypeVersion="9" ma:contentTypeDescription="Create a new document." ma:contentTypeScope="" ma:versionID="421f7a215a3fa627fbf7e3258a2483fc">
  <xsd:schema xmlns:xsd="http://www.w3.org/2001/XMLSchema" xmlns:xs="http://www.w3.org/2001/XMLSchema" xmlns:p="http://schemas.microsoft.com/office/2006/metadata/properties" xmlns:ns2="eb2f391d-c696-4363-aa46-7901ab5f2d1c" targetNamespace="http://schemas.microsoft.com/office/2006/metadata/properties" ma:root="true" ma:fieldsID="c459b6ee324cb6d01fe84a7fe2464e0d" ns2:_="">
    <xsd:import namespace="eb2f391d-c696-4363-aa46-7901ab5f2d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In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f391d-c696-4363-aa46-7901ab5f2d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Information" ma:index="16" nillable="true" ma:displayName="Information" ma:format="Dropdown" ma:internalName="Information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 xmlns="eb2f391d-c696-4363-aa46-7901ab5f2d1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909B72-CBEF-4E0D-B6B1-B6AFAB434F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2f391d-c696-4363-aa46-7901ab5f2d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FC1CFE-7D1E-4E08-BD14-DEBC6D165894}">
  <ds:schemaRefs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b2f391d-c696-4363-aa46-7901ab5f2d1c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4FCBF55-B5FA-4A46-B9A2-D23581FCDD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120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Thain</dc:creator>
  <cp:lastModifiedBy>Emma Pritchard</cp:lastModifiedBy>
  <cp:revision>6</cp:revision>
  <dcterms:created xsi:type="dcterms:W3CDTF">2024-06-04T16:09:22Z</dcterms:created>
  <dcterms:modified xsi:type="dcterms:W3CDTF">2025-09-08T15:49:21Z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3f1612d-fb9f-4910-9745-3218a93e4acc_Enabled">
    <vt:lpwstr>true</vt:lpwstr>
  </property>
  <property fmtid="{D5CDD505-2E9C-101B-9397-08002B2CF9AE}" pid="3" name="MSIP_Label_d3f1612d-fb9f-4910-9745-3218a93e4acc_SetDate">
    <vt:lpwstr>2024-06-04T16:21:44Z</vt:lpwstr>
  </property>
  <property fmtid="{D5CDD505-2E9C-101B-9397-08002B2CF9AE}" pid="4" name="MSIP_Label_d3f1612d-fb9f-4910-9745-3218a93e4acc_Method">
    <vt:lpwstr>Standard</vt:lpwstr>
  </property>
  <property fmtid="{D5CDD505-2E9C-101B-9397-08002B2CF9AE}" pid="5" name="MSIP_Label_d3f1612d-fb9f-4910-9745-3218a93e4acc_Name">
    <vt:lpwstr>defa4170-0d19-0005-0004-bc88714345d2</vt:lpwstr>
  </property>
  <property fmtid="{D5CDD505-2E9C-101B-9397-08002B2CF9AE}" pid="6" name="MSIP_Label_d3f1612d-fb9f-4910-9745-3218a93e4acc_SiteId">
    <vt:lpwstr>4bc2de22-9b97-4eb6-8e88-2254190748e2</vt:lpwstr>
  </property>
  <property fmtid="{D5CDD505-2E9C-101B-9397-08002B2CF9AE}" pid="7" name="MSIP_Label_d3f1612d-fb9f-4910-9745-3218a93e4acc_ActionId">
    <vt:lpwstr>a59559ec-f19a-4908-aaf9-d86ef8c365d8</vt:lpwstr>
  </property>
  <property fmtid="{D5CDD505-2E9C-101B-9397-08002B2CF9AE}" pid="8" name="MSIP_Label_d3f1612d-fb9f-4910-9745-3218a93e4acc_ContentBits">
    <vt:lpwstr>0</vt:lpwstr>
  </property>
  <property fmtid="{D5CDD505-2E9C-101B-9397-08002B2CF9AE}" pid="9" name="ContentTypeId">
    <vt:lpwstr>0x01010035AEB7F79BDD96439CC29AF16258DB4F</vt:lpwstr>
  </property>
</Properties>
</file>